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4"/>
  </p:notesMasterIdLst>
  <p:sldIdLst>
    <p:sldId id="308" r:id="rId2"/>
    <p:sldId id="288" r:id="rId3"/>
    <p:sldId id="310" r:id="rId4"/>
    <p:sldId id="311" r:id="rId5"/>
    <p:sldId id="274" r:id="rId6"/>
    <p:sldId id="275" r:id="rId7"/>
    <p:sldId id="276" r:id="rId8"/>
    <p:sldId id="263" r:id="rId9"/>
    <p:sldId id="264" r:id="rId10"/>
    <p:sldId id="309" r:id="rId11"/>
    <p:sldId id="266" r:id="rId12"/>
    <p:sldId id="268" r:id="rId13"/>
    <p:sldId id="270" r:id="rId14"/>
    <p:sldId id="307" r:id="rId15"/>
    <p:sldId id="273" r:id="rId16"/>
    <p:sldId id="326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258" r:id="rId32"/>
    <p:sldId id="327" r:id="rId33"/>
    <p:sldId id="328" r:id="rId34"/>
    <p:sldId id="329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344" r:id="rId49"/>
    <p:sldId id="345" r:id="rId50"/>
    <p:sldId id="350" r:id="rId51"/>
    <p:sldId id="349" r:id="rId52"/>
    <p:sldId id="348" r:id="rId53"/>
  </p:sldIdLst>
  <p:sldSz cx="9144000" cy="5143500" type="screen16x9"/>
  <p:notesSz cx="6858000" cy="9144000"/>
  <p:embeddedFontLst>
    <p:embeddedFont>
      <p:font typeface="Grenze Gotisch" pitchFamily="2" charset="0"/>
      <p:regular r:id="rId55"/>
      <p:bold r:id="rId56"/>
    </p:embeddedFont>
    <p:embeddedFont>
      <p:font typeface="Grenze Gotisch Black" pitchFamily="2" charset="0"/>
      <p:bold r:id="rId57"/>
    </p:embeddedFont>
    <p:embeddedFont>
      <p:font typeface="Skranji" panose="02000000000000000000" pitchFamily="2" charset="0"/>
      <p:regular r:id="rId58"/>
      <p:bold r:id="rId5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4" roundtripDataSignature="AMtx7mh2aXR2B58j2R1udEl/J31nFmvt8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293"/>
    <a:srgbClr val="DD0D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AFB96D-689E-4000-9EC1-E6EC3B03E81E}" v="1373" dt="2026-03-23T11:07:20.1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8" d="100"/>
          <a:sy n="128" d="100"/>
        </p:scale>
        <p:origin x="1134" y="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74" Type="http://customschemas.google.com/relationships/presentationmetadata" Target="metadata"/><Relationship Id="rId79" Type="http://schemas.microsoft.com/office/2016/11/relationships/changesInfo" Target="changesInfos/changesInfo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80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 crotti" userId="ad0e4055cd33a8fe" providerId="LiveId" clId="{5E2E4FF9-7707-4AF9-9077-AF8FFC14CA7A}"/>
    <pc:docChg chg="undo redo custSel addSld delSld modSld sldOrd">
      <pc:chgData name="Fede crotti" userId="ad0e4055cd33a8fe" providerId="LiveId" clId="{5E2E4FF9-7707-4AF9-9077-AF8FFC14CA7A}" dt="2026-03-23T11:07:32.102" v="3825" actId="47"/>
      <pc:docMkLst>
        <pc:docMk/>
      </pc:docMkLst>
      <pc:sldChg chg="del">
        <pc:chgData name="Fede crotti" userId="ad0e4055cd33a8fe" providerId="LiveId" clId="{5E2E4FF9-7707-4AF9-9077-AF8FFC14CA7A}" dt="2026-03-23T11:07:26.726" v="3805" actId="47"/>
        <pc:sldMkLst>
          <pc:docMk/>
          <pc:sldMk cId="0" sldId="256"/>
        </pc:sldMkLst>
      </pc:sldChg>
      <pc:sldChg chg="del">
        <pc:chgData name="Fede crotti" userId="ad0e4055cd33a8fe" providerId="LiveId" clId="{5E2E4FF9-7707-4AF9-9077-AF8FFC14CA7A}" dt="2026-03-23T11:07:26.863" v="3806" actId="47"/>
        <pc:sldMkLst>
          <pc:docMk/>
          <pc:sldMk cId="0" sldId="257"/>
        </pc:sldMkLst>
      </pc:sldChg>
      <pc:sldChg chg="addSp delSp modSp mod ord modAnim">
        <pc:chgData name="Fede crotti" userId="ad0e4055cd33a8fe" providerId="LiveId" clId="{5E2E4FF9-7707-4AF9-9077-AF8FFC14CA7A}" dt="2026-03-23T10:56:44.067" v="2005" actId="1076"/>
        <pc:sldMkLst>
          <pc:docMk/>
          <pc:sldMk cId="0" sldId="258"/>
        </pc:sldMkLst>
        <pc:spChg chg="add mod">
          <ac:chgData name="Fede crotti" userId="ad0e4055cd33a8fe" providerId="LiveId" clId="{5E2E4FF9-7707-4AF9-9077-AF8FFC14CA7A}" dt="2026-03-23T10:56:44.067" v="2005" actId="1076"/>
          <ac:spMkLst>
            <pc:docMk/>
            <pc:sldMk cId="0" sldId="258"/>
            <ac:spMk id="2" creationId="{76311B50-5A61-19EC-6718-2C76A0334E98}"/>
          </ac:spMkLst>
        </pc:spChg>
        <pc:spChg chg="add mod">
          <ac:chgData name="Fede crotti" userId="ad0e4055cd33a8fe" providerId="LiveId" clId="{5E2E4FF9-7707-4AF9-9077-AF8FFC14CA7A}" dt="2026-03-23T10:56:42.607" v="2004" actId="1076"/>
          <ac:spMkLst>
            <pc:docMk/>
            <pc:sldMk cId="0" sldId="258"/>
            <ac:spMk id="3" creationId="{60E94886-A060-AE2B-FAED-28D1B25112D6}"/>
          </ac:spMkLst>
        </pc:spChg>
        <pc:picChg chg="del">
          <ac:chgData name="Fede crotti" userId="ad0e4055cd33a8fe" providerId="LiveId" clId="{5E2E4FF9-7707-4AF9-9077-AF8FFC14CA7A}" dt="2026-03-23T10:56:17.009" v="1988" actId="478"/>
          <ac:picMkLst>
            <pc:docMk/>
            <pc:sldMk cId="0" sldId="258"/>
            <ac:picMk id="219" creationId="{00000000-0000-0000-0000-000000000000}"/>
          </ac:picMkLst>
        </pc:picChg>
      </pc:sldChg>
      <pc:sldChg chg="del">
        <pc:chgData name="Fede crotti" userId="ad0e4055cd33a8fe" providerId="LiveId" clId="{5E2E4FF9-7707-4AF9-9077-AF8FFC14CA7A}" dt="2026-03-23T11:07:27.006" v="3807" actId="47"/>
        <pc:sldMkLst>
          <pc:docMk/>
          <pc:sldMk cId="0" sldId="259"/>
        </pc:sldMkLst>
      </pc:sldChg>
      <pc:sldChg chg="del">
        <pc:chgData name="Fede crotti" userId="ad0e4055cd33a8fe" providerId="LiveId" clId="{5E2E4FF9-7707-4AF9-9077-AF8FFC14CA7A}" dt="2026-03-23T11:07:27.153" v="3808" actId="47"/>
        <pc:sldMkLst>
          <pc:docMk/>
          <pc:sldMk cId="0" sldId="260"/>
        </pc:sldMkLst>
      </pc:sldChg>
      <pc:sldChg chg="delSp modSp add del mod">
        <pc:chgData name="Fede crotti" userId="ad0e4055cd33a8fe" providerId="LiveId" clId="{5E2E4FF9-7707-4AF9-9077-AF8FFC14CA7A}" dt="2026-03-23T09:41:31.040" v="786" actId="1076"/>
        <pc:sldMkLst>
          <pc:docMk/>
          <pc:sldMk cId="0" sldId="263"/>
        </pc:sldMkLst>
        <pc:spChg chg="del">
          <ac:chgData name="Fede crotti" userId="ad0e4055cd33a8fe" providerId="LiveId" clId="{5E2E4FF9-7707-4AF9-9077-AF8FFC14CA7A}" dt="2026-03-23T09:41:22.639" v="783" actId="478"/>
          <ac:spMkLst>
            <pc:docMk/>
            <pc:sldMk cId="0" sldId="263"/>
            <ac:spMk id="252" creationId="{00000000-0000-0000-0000-000000000000}"/>
          </ac:spMkLst>
        </pc:spChg>
        <pc:spChg chg="mod">
          <ac:chgData name="Fede crotti" userId="ad0e4055cd33a8fe" providerId="LiveId" clId="{5E2E4FF9-7707-4AF9-9077-AF8FFC14CA7A}" dt="2026-03-23T09:41:31.040" v="786" actId="1076"/>
          <ac:spMkLst>
            <pc:docMk/>
            <pc:sldMk cId="0" sldId="263"/>
            <ac:spMk id="254" creationId="{00000000-0000-0000-0000-000000000000}"/>
          </ac:spMkLst>
        </pc:spChg>
        <pc:spChg chg="mod">
          <ac:chgData name="Fede crotti" userId="ad0e4055cd33a8fe" providerId="LiveId" clId="{5E2E4FF9-7707-4AF9-9077-AF8FFC14CA7A}" dt="2026-03-23T09:41:27.754" v="785" actId="1076"/>
          <ac:spMkLst>
            <pc:docMk/>
            <pc:sldMk cId="0" sldId="263"/>
            <ac:spMk id="255" creationId="{00000000-0000-0000-0000-000000000000}"/>
          </ac:spMkLst>
        </pc:spChg>
        <pc:spChg chg="mod">
          <ac:chgData name="Fede crotti" userId="ad0e4055cd33a8fe" providerId="LiveId" clId="{5E2E4FF9-7707-4AF9-9077-AF8FFC14CA7A}" dt="2026-03-23T09:41:25.014" v="784" actId="1076"/>
          <ac:spMkLst>
            <pc:docMk/>
            <pc:sldMk cId="0" sldId="263"/>
            <ac:spMk id="256" creationId="{00000000-0000-0000-0000-000000000000}"/>
          </ac:spMkLst>
        </pc:spChg>
        <pc:picChg chg="del">
          <ac:chgData name="Fede crotti" userId="ad0e4055cd33a8fe" providerId="LiveId" clId="{5E2E4FF9-7707-4AF9-9077-AF8FFC14CA7A}" dt="2026-03-23T09:41:20.921" v="781" actId="478"/>
          <ac:picMkLst>
            <pc:docMk/>
            <pc:sldMk cId="0" sldId="263"/>
            <ac:picMk id="253" creationId="{00000000-0000-0000-0000-000000000000}"/>
          </ac:picMkLst>
        </pc:picChg>
        <pc:picChg chg="del mod">
          <ac:chgData name="Fede crotti" userId="ad0e4055cd33a8fe" providerId="LiveId" clId="{5E2E4FF9-7707-4AF9-9077-AF8FFC14CA7A}" dt="2026-03-23T09:41:21.575" v="782" actId="478"/>
          <ac:picMkLst>
            <pc:docMk/>
            <pc:sldMk cId="0" sldId="263"/>
            <ac:picMk id="257" creationId="{00000000-0000-0000-0000-000000000000}"/>
          </ac:picMkLst>
        </pc:picChg>
      </pc:sldChg>
      <pc:sldChg chg="add del">
        <pc:chgData name="Fede crotti" userId="ad0e4055cd33a8fe" providerId="LiveId" clId="{5E2E4FF9-7707-4AF9-9077-AF8FFC14CA7A}" dt="2026-03-23T09:33:27.833" v="8"/>
        <pc:sldMkLst>
          <pc:docMk/>
          <pc:sldMk cId="0" sldId="264"/>
        </pc:sldMkLst>
      </pc:sldChg>
      <pc:sldChg chg="delSp add del mod">
        <pc:chgData name="Fede crotti" userId="ad0e4055cd33a8fe" providerId="LiveId" clId="{5E2E4FF9-7707-4AF9-9077-AF8FFC14CA7A}" dt="2026-03-23T09:34:00.029" v="15" actId="478"/>
        <pc:sldMkLst>
          <pc:docMk/>
          <pc:sldMk cId="0" sldId="266"/>
        </pc:sldMkLst>
        <pc:picChg chg="del">
          <ac:chgData name="Fede crotti" userId="ad0e4055cd33a8fe" providerId="LiveId" clId="{5E2E4FF9-7707-4AF9-9077-AF8FFC14CA7A}" dt="2026-03-23T09:33:59.466" v="14" actId="478"/>
          <ac:picMkLst>
            <pc:docMk/>
            <pc:sldMk cId="0" sldId="266"/>
            <ac:picMk id="275" creationId="{00000000-0000-0000-0000-000000000000}"/>
          </ac:picMkLst>
        </pc:picChg>
        <pc:picChg chg="del">
          <ac:chgData name="Fede crotti" userId="ad0e4055cd33a8fe" providerId="LiveId" clId="{5E2E4FF9-7707-4AF9-9077-AF8FFC14CA7A}" dt="2026-03-23T09:34:00.029" v="15" actId="478"/>
          <ac:picMkLst>
            <pc:docMk/>
            <pc:sldMk cId="0" sldId="266"/>
            <ac:picMk id="276" creationId="{00000000-0000-0000-0000-000000000000}"/>
          </ac:picMkLst>
        </pc:picChg>
      </pc:sldChg>
      <pc:sldChg chg="delSp modSp add del mod">
        <pc:chgData name="Fede crotti" userId="ad0e4055cd33a8fe" providerId="LiveId" clId="{5E2E4FF9-7707-4AF9-9077-AF8FFC14CA7A}" dt="2026-03-23T09:43:20.991" v="921" actId="1076"/>
        <pc:sldMkLst>
          <pc:docMk/>
          <pc:sldMk cId="0" sldId="268"/>
        </pc:sldMkLst>
        <pc:spChg chg="mod">
          <ac:chgData name="Fede crotti" userId="ad0e4055cd33a8fe" providerId="LiveId" clId="{5E2E4FF9-7707-4AF9-9077-AF8FFC14CA7A}" dt="2026-03-23T09:43:20.991" v="921" actId="1076"/>
          <ac:spMkLst>
            <pc:docMk/>
            <pc:sldMk cId="0" sldId="268"/>
            <ac:spMk id="290" creationId="{00000000-0000-0000-0000-000000000000}"/>
          </ac:spMkLst>
        </pc:spChg>
        <pc:picChg chg="del">
          <ac:chgData name="Fede crotti" userId="ad0e4055cd33a8fe" providerId="LiveId" clId="{5E2E4FF9-7707-4AF9-9077-AF8FFC14CA7A}" dt="2026-03-23T09:34:01.666" v="16" actId="478"/>
          <ac:picMkLst>
            <pc:docMk/>
            <pc:sldMk cId="0" sldId="268"/>
            <ac:picMk id="288" creationId="{00000000-0000-0000-0000-000000000000}"/>
          </ac:picMkLst>
        </pc:picChg>
        <pc:picChg chg="del">
          <ac:chgData name="Fede crotti" userId="ad0e4055cd33a8fe" providerId="LiveId" clId="{5E2E4FF9-7707-4AF9-9077-AF8FFC14CA7A}" dt="2026-03-23T09:34:02.224" v="17" actId="478"/>
          <ac:picMkLst>
            <pc:docMk/>
            <pc:sldMk cId="0" sldId="268"/>
            <ac:picMk id="289" creationId="{00000000-0000-0000-0000-000000000000}"/>
          </ac:picMkLst>
        </pc:picChg>
      </pc:sldChg>
      <pc:sldChg chg="delSp modSp add del mod">
        <pc:chgData name="Fede crotti" userId="ad0e4055cd33a8fe" providerId="LiveId" clId="{5E2E4FF9-7707-4AF9-9077-AF8FFC14CA7A}" dt="2026-03-23T09:43:25.440" v="922" actId="1076"/>
        <pc:sldMkLst>
          <pc:docMk/>
          <pc:sldMk cId="0" sldId="270"/>
        </pc:sldMkLst>
        <pc:spChg chg="mod">
          <ac:chgData name="Fede crotti" userId="ad0e4055cd33a8fe" providerId="LiveId" clId="{5E2E4FF9-7707-4AF9-9077-AF8FFC14CA7A}" dt="2026-03-23T09:43:25.440" v="922" actId="1076"/>
          <ac:spMkLst>
            <pc:docMk/>
            <pc:sldMk cId="0" sldId="270"/>
            <ac:spMk id="304" creationId="{00000000-0000-0000-0000-000000000000}"/>
          </ac:spMkLst>
        </pc:spChg>
        <pc:picChg chg="del">
          <ac:chgData name="Fede crotti" userId="ad0e4055cd33a8fe" providerId="LiveId" clId="{5E2E4FF9-7707-4AF9-9077-AF8FFC14CA7A}" dt="2026-03-23T09:34:04.160" v="18" actId="478"/>
          <ac:picMkLst>
            <pc:docMk/>
            <pc:sldMk cId="0" sldId="270"/>
            <ac:picMk id="302" creationId="{00000000-0000-0000-0000-000000000000}"/>
          </ac:picMkLst>
        </pc:picChg>
        <pc:picChg chg="del">
          <ac:chgData name="Fede crotti" userId="ad0e4055cd33a8fe" providerId="LiveId" clId="{5E2E4FF9-7707-4AF9-9077-AF8FFC14CA7A}" dt="2026-03-23T09:34:04.898" v="19" actId="478"/>
          <ac:picMkLst>
            <pc:docMk/>
            <pc:sldMk cId="0" sldId="270"/>
            <ac:picMk id="303" creationId="{00000000-0000-0000-0000-000000000000}"/>
          </ac:picMkLst>
        </pc:picChg>
      </pc:sldChg>
      <pc:sldChg chg="del">
        <pc:chgData name="Fede crotti" userId="ad0e4055cd33a8fe" providerId="LiveId" clId="{5E2E4FF9-7707-4AF9-9077-AF8FFC14CA7A}" dt="2026-03-23T11:07:27.323" v="3809" actId="47"/>
        <pc:sldMkLst>
          <pc:docMk/>
          <pc:sldMk cId="0" sldId="271"/>
        </pc:sldMkLst>
      </pc:sldChg>
      <pc:sldChg chg="del">
        <pc:chgData name="Fede crotti" userId="ad0e4055cd33a8fe" providerId="LiveId" clId="{5E2E4FF9-7707-4AF9-9077-AF8FFC14CA7A}" dt="2026-03-23T11:07:27.699" v="3810" actId="47"/>
        <pc:sldMkLst>
          <pc:docMk/>
          <pc:sldMk cId="0" sldId="272"/>
        </pc:sldMkLst>
      </pc:sldChg>
      <pc:sldChg chg="delSp add del mod">
        <pc:chgData name="Fede crotti" userId="ad0e4055cd33a8fe" providerId="LiveId" clId="{5E2E4FF9-7707-4AF9-9077-AF8FFC14CA7A}" dt="2026-03-23T09:40:37.448" v="758" actId="478"/>
        <pc:sldMkLst>
          <pc:docMk/>
          <pc:sldMk cId="0" sldId="273"/>
        </pc:sldMkLst>
        <pc:spChg chg="del">
          <ac:chgData name="Fede crotti" userId="ad0e4055cd33a8fe" providerId="LiveId" clId="{5E2E4FF9-7707-4AF9-9077-AF8FFC14CA7A}" dt="2026-03-23T09:40:37.448" v="758" actId="478"/>
          <ac:spMkLst>
            <pc:docMk/>
            <pc:sldMk cId="0" sldId="273"/>
            <ac:spMk id="323" creationId="{00000000-0000-0000-0000-000000000000}"/>
          </ac:spMkLst>
        </pc:spChg>
      </pc:sldChg>
      <pc:sldChg chg="addSp delSp modSp add del mod ord">
        <pc:chgData name="Fede crotti" userId="ad0e4055cd33a8fe" providerId="LiveId" clId="{5E2E4FF9-7707-4AF9-9077-AF8FFC14CA7A}" dt="2026-03-23T10:50:22.481" v="1261"/>
        <pc:sldMkLst>
          <pc:docMk/>
          <pc:sldMk cId="0" sldId="274"/>
        </pc:sldMkLst>
        <pc:spChg chg="del">
          <ac:chgData name="Fede crotti" userId="ad0e4055cd33a8fe" providerId="LiveId" clId="{5E2E4FF9-7707-4AF9-9077-AF8FFC14CA7A}" dt="2026-03-23T10:44:26.991" v="1032" actId="478"/>
          <ac:spMkLst>
            <pc:docMk/>
            <pc:sldMk cId="0" sldId="274"/>
            <ac:spMk id="2" creationId="{00000000-0000-0000-0000-000000000000}"/>
          </ac:spMkLst>
        </pc:spChg>
        <pc:spChg chg="add del mod">
          <ac:chgData name="Fede crotti" userId="ad0e4055cd33a8fe" providerId="LiveId" clId="{5E2E4FF9-7707-4AF9-9077-AF8FFC14CA7A}" dt="2026-03-23T10:44:31.938" v="1035" actId="1076"/>
          <ac:spMkLst>
            <pc:docMk/>
            <pc:sldMk cId="0" sldId="274"/>
            <ac:spMk id="3" creationId="{00000000-0000-0000-0000-000000000000}"/>
          </ac:spMkLst>
        </pc:spChg>
        <pc:spChg chg="mod">
          <ac:chgData name="Fede crotti" userId="ad0e4055cd33a8fe" providerId="LiveId" clId="{5E2E4FF9-7707-4AF9-9077-AF8FFC14CA7A}" dt="2026-03-23T10:44:34.426" v="1036" actId="1076"/>
          <ac:spMkLst>
            <pc:docMk/>
            <pc:sldMk cId="0" sldId="274"/>
            <ac:spMk id="5" creationId="{00000000-0000-0000-0000-000000000000}"/>
          </ac:spMkLst>
        </pc:spChg>
      </pc:sldChg>
      <pc:sldChg chg="delSp modSp add del mod ord">
        <pc:chgData name="Fede crotti" userId="ad0e4055cd33a8fe" providerId="LiveId" clId="{5E2E4FF9-7707-4AF9-9077-AF8FFC14CA7A}" dt="2026-03-23T10:50:22.481" v="1261"/>
        <pc:sldMkLst>
          <pc:docMk/>
          <pc:sldMk cId="0" sldId="275"/>
        </pc:sldMkLst>
        <pc:spChg chg="del">
          <ac:chgData name="Fede crotti" userId="ad0e4055cd33a8fe" providerId="LiveId" clId="{5E2E4FF9-7707-4AF9-9077-AF8FFC14CA7A}" dt="2026-03-23T10:44:44.560" v="1039" actId="478"/>
          <ac:spMkLst>
            <pc:docMk/>
            <pc:sldMk cId="0" sldId="275"/>
            <ac:spMk id="3" creationId="{00000000-0000-0000-0000-000000000000}"/>
          </ac:spMkLst>
        </pc:spChg>
        <pc:spChg chg="mod">
          <ac:chgData name="Fede crotti" userId="ad0e4055cd33a8fe" providerId="LiveId" clId="{5E2E4FF9-7707-4AF9-9077-AF8FFC14CA7A}" dt="2026-03-23T10:44:42.814" v="1038" actId="1076"/>
          <ac:spMkLst>
            <pc:docMk/>
            <pc:sldMk cId="0" sldId="275"/>
            <ac:spMk id="6" creationId="{00000000-0000-0000-0000-000000000000}"/>
          </ac:spMkLst>
        </pc:spChg>
      </pc:sldChg>
      <pc:sldChg chg="delSp modSp add del mod ord">
        <pc:chgData name="Fede crotti" userId="ad0e4055cd33a8fe" providerId="LiveId" clId="{5E2E4FF9-7707-4AF9-9077-AF8FFC14CA7A}" dt="2026-03-23T10:50:22.481" v="1261"/>
        <pc:sldMkLst>
          <pc:docMk/>
          <pc:sldMk cId="0" sldId="276"/>
        </pc:sldMkLst>
        <pc:spChg chg="del">
          <ac:chgData name="Fede crotti" userId="ad0e4055cd33a8fe" providerId="LiveId" clId="{5E2E4FF9-7707-4AF9-9077-AF8FFC14CA7A}" dt="2026-03-23T10:44:54.236" v="1041" actId="478"/>
          <ac:spMkLst>
            <pc:docMk/>
            <pc:sldMk cId="0" sldId="276"/>
            <ac:spMk id="2" creationId="{00000000-0000-0000-0000-000000000000}"/>
          </ac:spMkLst>
        </pc:spChg>
        <pc:spChg chg="mod">
          <ac:chgData name="Fede crotti" userId="ad0e4055cd33a8fe" providerId="LiveId" clId="{5E2E4FF9-7707-4AF9-9077-AF8FFC14CA7A}" dt="2026-03-23T10:45:17.736" v="1053" actId="1076"/>
          <ac:spMkLst>
            <pc:docMk/>
            <pc:sldMk cId="0" sldId="276"/>
            <ac:spMk id="3" creationId="{00000000-0000-0000-0000-000000000000}"/>
          </ac:spMkLst>
        </pc:spChg>
        <pc:spChg chg="mod">
          <ac:chgData name="Fede crotti" userId="ad0e4055cd33a8fe" providerId="LiveId" clId="{5E2E4FF9-7707-4AF9-9077-AF8FFC14CA7A}" dt="2026-03-23T10:45:29.756" v="1059" actId="1076"/>
          <ac:spMkLst>
            <pc:docMk/>
            <pc:sldMk cId="0" sldId="276"/>
            <ac:spMk id="4" creationId="{00000000-0000-0000-0000-000000000000}"/>
          </ac:spMkLst>
        </pc:spChg>
        <pc:spChg chg="del mod">
          <ac:chgData name="Fede crotti" userId="ad0e4055cd33a8fe" providerId="LiveId" clId="{5E2E4FF9-7707-4AF9-9077-AF8FFC14CA7A}" dt="2026-03-23T10:45:15.688" v="1052" actId="478"/>
          <ac:spMkLst>
            <pc:docMk/>
            <pc:sldMk cId="0" sldId="276"/>
            <ac:spMk id="5" creationId="{00000000-0000-0000-0000-000000000000}"/>
          </ac:spMkLst>
        </pc:spChg>
        <pc:spChg chg="mod">
          <ac:chgData name="Fede crotti" userId="ad0e4055cd33a8fe" providerId="LiveId" clId="{5E2E4FF9-7707-4AF9-9077-AF8FFC14CA7A}" dt="2026-03-23T10:45:26.093" v="1057" actId="122"/>
          <ac:spMkLst>
            <pc:docMk/>
            <pc:sldMk cId="0" sldId="276"/>
            <ac:spMk id="6" creationId="{00000000-0000-0000-0000-000000000000}"/>
          </ac:spMkLst>
        </pc:spChg>
        <pc:spChg chg="del">
          <ac:chgData name="Fede crotti" userId="ad0e4055cd33a8fe" providerId="LiveId" clId="{5E2E4FF9-7707-4AF9-9077-AF8FFC14CA7A}" dt="2026-03-23T10:45:01.097" v="1044" actId="478"/>
          <ac:spMkLst>
            <pc:docMk/>
            <pc:sldMk cId="0" sldId="276"/>
            <ac:spMk id="7" creationId="{00000000-0000-0000-0000-000000000000}"/>
          </ac:spMkLst>
        </pc:spChg>
      </pc:sldChg>
      <pc:sldChg chg="add del">
        <pc:chgData name="Fede crotti" userId="ad0e4055cd33a8fe" providerId="LiveId" clId="{5E2E4FF9-7707-4AF9-9077-AF8FFC14CA7A}" dt="2026-03-23T10:52:25.968" v="1469" actId="47"/>
        <pc:sldMkLst>
          <pc:docMk/>
          <pc:sldMk cId="0" sldId="277"/>
        </pc:sldMkLst>
      </pc:sldChg>
      <pc:sldChg chg="add del">
        <pc:chgData name="Fede crotti" userId="ad0e4055cd33a8fe" providerId="LiveId" clId="{5E2E4FF9-7707-4AF9-9077-AF8FFC14CA7A}" dt="2026-03-23T09:36:53.944" v="26" actId="47"/>
        <pc:sldMkLst>
          <pc:docMk/>
          <pc:sldMk cId="0" sldId="278"/>
        </pc:sldMkLst>
      </pc:sldChg>
      <pc:sldChg chg="add del">
        <pc:chgData name="Fede crotti" userId="ad0e4055cd33a8fe" providerId="LiveId" clId="{5E2E4FF9-7707-4AF9-9077-AF8FFC14CA7A}" dt="2026-03-23T09:36:53.944" v="26" actId="47"/>
        <pc:sldMkLst>
          <pc:docMk/>
          <pc:sldMk cId="0" sldId="279"/>
        </pc:sldMkLst>
      </pc:sldChg>
      <pc:sldChg chg="del">
        <pc:chgData name="Fede crotti" userId="ad0e4055cd33a8fe" providerId="LiveId" clId="{5E2E4FF9-7707-4AF9-9077-AF8FFC14CA7A}" dt="2026-03-23T11:07:27.844" v="3811" actId="47"/>
        <pc:sldMkLst>
          <pc:docMk/>
          <pc:sldMk cId="0" sldId="280"/>
        </pc:sldMkLst>
      </pc:sldChg>
      <pc:sldChg chg="del">
        <pc:chgData name="Fede crotti" userId="ad0e4055cd33a8fe" providerId="LiveId" clId="{5E2E4FF9-7707-4AF9-9077-AF8FFC14CA7A}" dt="2026-03-23T11:07:27.984" v="3812" actId="47"/>
        <pc:sldMkLst>
          <pc:docMk/>
          <pc:sldMk cId="0" sldId="282"/>
        </pc:sldMkLst>
      </pc:sldChg>
      <pc:sldChg chg="del">
        <pc:chgData name="Fede crotti" userId="ad0e4055cd33a8fe" providerId="LiveId" clId="{5E2E4FF9-7707-4AF9-9077-AF8FFC14CA7A}" dt="2026-03-23T11:07:28.141" v="3813" actId="47"/>
        <pc:sldMkLst>
          <pc:docMk/>
          <pc:sldMk cId="0" sldId="286"/>
        </pc:sldMkLst>
      </pc:sldChg>
      <pc:sldChg chg="del">
        <pc:chgData name="Fede crotti" userId="ad0e4055cd33a8fe" providerId="LiveId" clId="{5E2E4FF9-7707-4AF9-9077-AF8FFC14CA7A}" dt="2026-03-23T11:07:28.295" v="3814" actId="47"/>
        <pc:sldMkLst>
          <pc:docMk/>
          <pc:sldMk cId="0" sldId="287"/>
        </pc:sldMkLst>
      </pc:sldChg>
      <pc:sldChg chg="addSp modSp mod ord">
        <pc:chgData name="Fede crotti" userId="ad0e4055cd33a8fe" providerId="LiveId" clId="{5E2E4FF9-7707-4AF9-9077-AF8FFC14CA7A}" dt="2026-03-23T10:51:33.705" v="1427" actId="1076"/>
        <pc:sldMkLst>
          <pc:docMk/>
          <pc:sldMk cId="0" sldId="288"/>
        </pc:sldMkLst>
        <pc:spChg chg="add mod">
          <ac:chgData name="Fede crotti" userId="ad0e4055cd33a8fe" providerId="LiveId" clId="{5E2E4FF9-7707-4AF9-9077-AF8FFC14CA7A}" dt="2026-03-23T10:51:33.705" v="1427" actId="1076"/>
          <ac:spMkLst>
            <pc:docMk/>
            <pc:sldMk cId="0" sldId="288"/>
            <ac:spMk id="2" creationId="{36CF8ECD-834B-DD1A-2F6E-2FC4FD939F73}"/>
          </ac:spMkLst>
        </pc:spChg>
        <pc:spChg chg="add mod">
          <ac:chgData name="Fede crotti" userId="ad0e4055cd33a8fe" providerId="LiveId" clId="{5E2E4FF9-7707-4AF9-9077-AF8FFC14CA7A}" dt="2026-03-23T10:42:28.533" v="1009"/>
          <ac:spMkLst>
            <pc:docMk/>
            <pc:sldMk cId="0" sldId="288"/>
            <ac:spMk id="3" creationId="{557BC4E2-043C-84F0-6703-89187D70FB3A}"/>
          </ac:spMkLst>
        </pc:spChg>
      </pc:sldChg>
      <pc:sldChg chg="del">
        <pc:chgData name="Fede crotti" userId="ad0e4055cd33a8fe" providerId="LiveId" clId="{5E2E4FF9-7707-4AF9-9077-AF8FFC14CA7A}" dt="2026-03-23T11:07:28.457" v="3815" actId="47"/>
        <pc:sldMkLst>
          <pc:docMk/>
          <pc:sldMk cId="0" sldId="289"/>
        </pc:sldMkLst>
      </pc:sldChg>
      <pc:sldChg chg="del">
        <pc:chgData name="Fede crotti" userId="ad0e4055cd33a8fe" providerId="LiveId" clId="{5E2E4FF9-7707-4AF9-9077-AF8FFC14CA7A}" dt="2026-03-23T11:07:28.631" v="3816" actId="47"/>
        <pc:sldMkLst>
          <pc:docMk/>
          <pc:sldMk cId="0" sldId="290"/>
        </pc:sldMkLst>
      </pc:sldChg>
      <pc:sldChg chg="del">
        <pc:chgData name="Fede crotti" userId="ad0e4055cd33a8fe" providerId="LiveId" clId="{5E2E4FF9-7707-4AF9-9077-AF8FFC14CA7A}" dt="2026-03-23T11:07:28.756" v="3817" actId="47"/>
        <pc:sldMkLst>
          <pc:docMk/>
          <pc:sldMk cId="0" sldId="292"/>
        </pc:sldMkLst>
      </pc:sldChg>
      <pc:sldChg chg="del">
        <pc:chgData name="Fede crotti" userId="ad0e4055cd33a8fe" providerId="LiveId" clId="{5E2E4FF9-7707-4AF9-9077-AF8FFC14CA7A}" dt="2026-03-23T11:07:28.922" v="3818" actId="47"/>
        <pc:sldMkLst>
          <pc:docMk/>
          <pc:sldMk cId="0" sldId="293"/>
        </pc:sldMkLst>
      </pc:sldChg>
      <pc:sldChg chg="del">
        <pc:chgData name="Fede crotti" userId="ad0e4055cd33a8fe" providerId="LiveId" clId="{5E2E4FF9-7707-4AF9-9077-AF8FFC14CA7A}" dt="2026-03-23T11:07:29.105" v="3819" actId="47"/>
        <pc:sldMkLst>
          <pc:docMk/>
          <pc:sldMk cId="0" sldId="294"/>
        </pc:sldMkLst>
      </pc:sldChg>
      <pc:sldChg chg="del">
        <pc:chgData name="Fede crotti" userId="ad0e4055cd33a8fe" providerId="LiveId" clId="{5E2E4FF9-7707-4AF9-9077-AF8FFC14CA7A}" dt="2026-03-23T11:07:29.344" v="3820" actId="47"/>
        <pc:sldMkLst>
          <pc:docMk/>
          <pc:sldMk cId="0" sldId="301"/>
        </pc:sldMkLst>
      </pc:sldChg>
      <pc:sldChg chg="del">
        <pc:chgData name="Fede crotti" userId="ad0e4055cd33a8fe" providerId="LiveId" clId="{5E2E4FF9-7707-4AF9-9077-AF8FFC14CA7A}" dt="2026-03-23T11:07:29.635" v="3821" actId="47"/>
        <pc:sldMkLst>
          <pc:docMk/>
          <pc:sldMk cId="0" sldId="303"/>
        </pc:sldMkLst>
      </pc:sldChg>
      <pc:sldChg chg="del">
        <pc:chgData name="Fede crotti" userId="ad0e4055cd33a8fe" providerId="LiveId" clId="{5E2E4FF9-7707-4AF9-9077-AF8FFC14CA7A}" dt="2026-03-23T11:07:29.821" v="3822" actId="47"/>
        <pc:sldMkLst>
          <pc:docMk/>
          <pc:sldMk cId="0" sldId="304"/>
        </pc:sldMkLst>
      </pc:sldChg>
      <pc:sldChg chg="del">
        <pc:chgData name="Fede crotti" userId="ad0e4055cd33a8fe" providerId="LiveId" clId="{5E2E4FF9-7707-4AF9-9077-AF8FFC14CA7A}" dt="2026-03-23T11:07:30.140" v="3823" actId="47"/>
        <pc:sldMkLst>
          <pc:docMk/>
          <pc:sldMk cId="0" sldId="305"/>
        </pc:sldMkLst>
      </pc:sldChg>
      <pc:sldChg chg="delSp modSp add del mod setBg">
        <pc:chgData name="Fede crotti" userId="ad0e4055cd33a8fe" providerId="LiveId" clId="{5E2E4FF9-7707-4AF9-9077-AF8FFC14CA7A}" dt="2026-03-23T09:37:33.850" v="77" actId="47"/>
        <pc:sldMkLst>
          <pc:docMk/>
          <pc:sldMk cId="0" sldId="306"/>
        </pc:sldMkLst>
        <pc:spChg chg="mod">
          <ac:chgData name="Fede crotti" userId="ad0e4055cd33a8fe" providerId="LiveId" clId="{5E2E4FF9-7707-4AF9-9077-AF8FFC14CA7A}" dt="2026-03-23T09:37:15.746" v="60" actId="14100"/>
          <ac:spMkLst>
            <pc:docMk/>
            <pc:sldMk cId="0" sldId="306"/>
            <ac:spMk id="192" creationId="{00000000-0000-0000-0000-000000000000}"/>
          </ac:spMkLst>
        </pc:spChg>
        <pc:spChg chg="del">
          <ac:chgData name="Fede crotti" userId="ad0e4055cd33a8fe" providerId="LiveId" clId="{5E2E4FF9-7707-4AF9-9077-AF8FFC14CA7A}" dt="2026-03-23T09:37:00.426" v="27" actId="478"/>
          <ac:spMkLst>
            <pc:docMk/>
            <pc:sldMk cId="0" sldId="306"/>
            <ac:spMk id="193" creationId="{00000000-0000-0000-0000-000000000000}"/>
          </ac:spMkLst>
        </pc:spChg>
        <pc:picChg chg="mod">
          <ac:chgData name="Fede crotti" userId="ad0e4055cd33a8fe" providerId="LiveId" clId="{5E2E4FF9-7707-4AF9-9077-AF8FFC14CA7A}" dt="2026-03-23T09:33:48.890" v="13" actId="1076"/>
          <ac:picMkLst>
            <pc:docMk/>
            <pc:sldMk cId="0" sldId="306"/>
            <ac:picMk id="191" creationId="{00000000-0000-0000-0000-000000000000}"/>
          </ac:picMkLst>
        </pc:picChg>
      </pc:sldChg>
      <pc:sldChg chg="delSp modSp add del mod">
        <pc:chgData name="Fede crotti" userId="ad0e4055cd33a8fe" providerId="LiveId" clId="{5E2E4FF9-7707-4AF9-9077-AF8FFC14CA7A}" dt="2026-03-23T09:43:28.868" v="923" actId="1076"/>
        <pc:sldMkLst>
          <pc:docMk/>
          <pc:sldMk cId="0" sldId="307"/>
        </pc:sldMkLst>
        <pc:spChg chg="mod">
          <ac:chgData name="Fede crotti" userId="ad0e4055cd33a8fe" providerId="LiveId" clId="{5E2E4FF9-7707-4AF9-9077-AF8FFC14CA7A}" dt="2026-03-23T09:43:28.868" v="923" actId="1076"/>
          <ac:spMkLst>
            <pc:docMk/>
            <pc:sldMk cId="0" sldId="307"/>
            <ac:spMk id="316" creationId="{00000000-0000-0000-0000-000000000000}"/>
          </ac:spMkLst>
        </pc:spChg>
        <pc:picChg chg="del">
          <ac:chgData name="Fede crotti" userId="ad0e4055cd33a8fe" providerId="LiveId" clId="{5E2E4FF9-7707-4AF9-9077-AF8FFC14CA7A}" dt="2026-03-23T09:34:07.916" v="20" actId="478"/>
          <ac:picMkLst>
            <pc:docMk/>
            <pc:sldMk cId="0" sldId="307"/>
            <ac:picMk id="317" creationId="{00000000-0000-0000-0000-000000000000}"/>
          </ac:picMkLst>
        </pc:picChg>
        <pc:picChg chg="del mod">
          <ac:chgData name="Fede crotti" userId="ad0e4055cd33a8fe" providerId="LiveId" clId="{5E2E4FF9-7707-4AF9-9077-AF8FFC14CA7A}" dt="2026-03-23T09:34:08.408" v="22" actId="478"/>
          <ac:picMkLst>
            <pc:docMk/>
            <pc:sldMk cId="0" sldId="307"/>
            <ac:picMk id="318" creationId="{00000000-0000-0000-0000-000000000000}"/>
          </ac:picMkLst>
        </pc:picChg>
      </pc:sldChg>
      <pc:sldChg chg="addSp modSp add del mod">
        <pc:chgData name="Fede crotti" userId="ad0e4055cd33a8fe" providerId="LiveId" clId="{5E2E4FF9-7707-4AF9-9077-AF8FFC14CA7A}" dt="2026-03-23T09:36:53.944" v="26" actId="47"/>
        <pc:sldMkLst>
          <pc:docMk/>
          <pc:sldMk cId="0" sldId="308"/>
        </pc:sldMkLst>
        <pc:picChg chg="add mod">
          <ac:chgData name="Fede crotti" userId="ad0e4055cd33a8fe" providerId="LiveId" clId="{5E2E4FF9-7707-4AF9-9077-AF8FFC14CA7A}" dt="2026-03-23T09:36:44.186" v="25" actId="1076"/>
          <ac:picMkLst>
            <pc:docMk/>
            <pc:sldMk cId="0" sldId="308"/>
            <ac:picMk id="3" creationId="{F3F97199-4EBF-92B7-55C9-B1A4BFA4C927}"/>
          </ac:picMkLst>
        </pc:picChg>
      </pc:sldChg>
      <pc:sldChg chg="addSp delSp modSp new mod">
        <pc:chgData name="Fede crotti" userId="ad0e4055cd33a8fe" providerId="LiveId" clId="{5E2E4FF9-7707-4AF9-9077-AF8FFC14CA7A}" dt="2026-03-23T10:49:47.202" v="1259" actId="20577"/>
        <pc:sldMkLst>
          <pc:docMk/>
          <pc:sldMk cId="216515794" sldId="308"/>
        </pc:sldMkLst>
        <pc:spChg chg="del">
          <ac:chgData name="Fede crotti" userId="ad0e4055cd33a8fe" providerId="LiveId" clId="{5E2E4FF9-7707-4AF9-9077-AF8FFC14CA7A}" dt="2026-03-23T09:38:03.272" v="79" actId="478"/>
          <ac:spMkLst>
            <pc:docMk/>
            <pc:sldMk cId="216515794" sldId="308"/>
            <ac:spMk id="2" creationId="{A6DF60FE-E25A-D3D7-80BE-929326F54332}"/>
          </ac:spMkLst>
        </pc:spChg>
        <pc:spChg chg="del">
          <ac:chgData name="Fede crotti" userId="ad0e4055cd33a8fe" providerId="LiveId" clId="{5E2E4FF9-7707-4AF9-9077-AF8FFC14CA7A}" dt="2026-03-23T09:38:03.944" v="80" actId="478"/>
          <ac:spMkLst>
            <pc:docMk/>
            <pc:sldMk cId="216515794" sldId="308"/>
            <ac:spMk id="3" creationId="{AE8E00C2-D2D8-2899-A65B-8CE3A780EF7F}"/>
          </ac:spMkLst>
        </pc:spChg>
        <pc:spChg chg="add mod">
          <ac:chgData name="Fede crotti" userId="ad0e4055cd33a8fe" providerId="LiveId" clId="{5E2E4FF9-7707-4AF9-9077-AF8FFC14CA7A}" dt="2026-03-23T10:49:47.202" v="1259" actId="20577"/>
          <ac:spMkLst>
            <pc:docMk/>
            <pc:sldMk cId="216515794" sldId="308"/>
            <ac:spMk id="4" creationId="{7E5D55DE-8270-B660-5C11-A4E98B73B1ED}"/>
          </ac:spMkLst>
        </pc:spChg>
      </pc:sldChg>
      <pc:sldChg chg="addSp modSp add mod">
        <pc:chgData name="Fede crotti" userId="ad0e4055cd33a8fe" providerId="LiveId" clId="{5E2E4FF9-7707-4AF9-9077-AF8FFC14CA7A}" dt="2026-03-23T09:43:04.625" v="920" actId="1076"/>
        <pc:sldMkLst>
          <pc:docMk/>
          <pc:sldMk cId="294581972" sldId="309"/>
        </pc:sldMkLst>
        <pc:spChg chg="add mod">
          <ac:chgData name="Fede crotti" userId="ad0e4055cd33a8fe" providerId="LiveId" clId="{5E2E4FF9-7707-4AF9-9077-AF8FFC14CA7A}" dt="2026-03-23T09:43:04.625" v="920" actId="1076"/>
          <ac:spMkLst>
            <pc:docMk/>
            <pc:sldMk cId="294581972" sldId="309"/>
            <ac:spMk id="2" creationId="{F0131429-D0F2-A358-597D-A26DE54D7F89}"/>
          </ac:spMkLst>
        </pc:spChg>
      </pc:sldChg>
      <pc:sldChg chg="addSp delSp modSp add mod ord">
        <pc:chgData name="Fede crotti" userId="ad0e4055cd33a8fe" providerId="LiveId" clId="{5E2E4FF9-7707-4AF9-9077-AF8FFC14CA7A}" dt="2026-03-23T10:51:47.106" v="1466" actId="20577"/>
        <pc:sldMkLst>
          <pc:docMk/>
          <pc:sldMk cId="0" sldId="310"/>
        </pc:sldMkLst>
        <pc:spChg chg="add del mod">
          <ac:chgData name="Fede crotti" userId="ad0e4055cd33a8fe" providerId="LiveId" clId="{5E2E4FF9-7707-4AF9-9077-AF8FFC14CA7A}" dt="2026-03-23T10:46:10.755" v="1103" actId="21"/>
          <ac:spMkLst>
            <pc:docMk/>
            <pc:sldMk cId="0" sldId="310"/>
            <ac:spMk id="2" creationId="{00000000-0000-0000-0000-000000000000}"/>
          </ac:spMkLst>
        </pc:spChg>
        <pc:spChg chg="mod">
          <ac:chgData name="Fede crotti" userId="ad0e4055cd33a8fe" providerId="LiveId" clId="{5E2E4FF9-7707-4AF9-9077-AF8FFC14CA7A}" dt="2026-03-23T10:45:43.800" v="1062" actId="1076"/>
          <ac:spMkLst>
            <pc:docMk/>
            <pc:sldMk cId="0" sldId="310"/>
            <ac:spMk id="3" creationId="{00000000-0000-0000-0000-000000000000}"/>
          </ac:spMkLst>
        </pc:spChg>
        <pc:spChg chg="mod">
          <ac:chgData name="Fede crotti" userId="ad0e4055cd33a8fe" providerId="LiveId" clId="{5E2E4FF9-7707-4AF9-9077-AF8FFC14CA7A}" dt="2026-03-23T10:51:47.106" v="1466" actId="20577"/>
          <ac:spMkLst>
            <pc:docMk/>
            <pc:sldMk cId="0" sldId="310"/>
            <ac:spMk id="4" creationId="{00000000-0000-0000-0000-000000000000}"/>
          </ac:spMkLst>
        </pc:spChg>
        <pc:spChg chg="add mod">
          <ac:chgData name="Fede crotti" userId="ad0e4055cd33a8fe" providerId="LiveId" clId="{5E2E4FF9-7707-4AF9-9077-AF8FFC14CA7A}" dt="2026-03-23T10:46:14.951" v="1105"/>
          <ac:spMkLst>
            <pc:docMk/>
            <pc:sldMk cId="0" sldId="310"/>
            <ac:spMk id="6" creationId="{00000000-0000-0000-0000-000000000000}"/>
          </ac:spMkLst>
        </pc:spChg>
      </pc:sldChg>
      <pc:sldChg chg="modSp add mod ord">
        <pc:chgData name="Fede crotti" userId="ad0e4055cd33a8fe" providerId="LiveId" clId="{5E2E4FF9-7707-4AF9-9077-AF8FFC14CA7A}" dt="2026-03-23T10:50:22.481" v="1261"/>
        <pc:sldMkLst>
          <pc:docMk/>
          <pc:sldMk cId="0" sldId="311"/>
        </pc:sldMkLst>
        <pc:spChg chg="mod">
          <ac:chgData name="Fede crotti" userId="ad0e4055cd33a8fe" providerId="LiveId" clId="{5E2E4FF9-7707-4AF9-9077-AF8FFC14CA7A}" dt="2026-03-23T10:44:06.690" v="1022" actId="120"/>
          <ac:spMkLst>
            <pc:docMk/>
            <pc:sldMk cId="0" sldId="311"/>
            <ac:spMk id="4" creationId="{00000000-0000-0000-0000-000000000000}"/>
          </ac:spMkLst>
        </pc:spChg>
      </pc:sldChg>
      <pc:sldChg chg="modSp add mod">
        <pc:chgData name="Fede crotti" userId="ad0e4055cd33a8fe" providerId="LiveId" clId="{5E2E4FF9-7707-4AF9-9077-AF8FFC14CA7A}" dt="2026-03-23T10:53:57.935" v="1603" actId="1076"/>
        <pc:sldMkLst>
          <pc:docMk/>
          <pc:sldMk cId="374625420" sldId="312"/>
        </pc:sldMkLst>
        <pc:spChg chg="mod">
          <ac:chgData name="Fede crotti" userId="ad0e4055cd33a8fe" providerId="LiveId" clId="{5E2E4FF9-7707-4AF9-9077-AF8FFC14CA7A}" dt="2026-03-23T10:53:57.935" v="1603" actId="1076"/>
          <ac:spMkLst>
            <pc:docMk/>
            <pc:sldMk cId="374625420" sldId="312"/>
            <ac:spMk id="2" creationId="{1017D830-8AAB-98F3-E24F-C79B0AFFF1A6}"/>
          </ac:spMkLst>
        </pc:spChg>
      </pc:sldChg>
      <pc:sldChg chg="modSp add del mod">
        <pc:chgData name="Fede crotti" userId="ad0e4055cd33a8fe" providerId="LiveId" clId="{5E2E4FF9-7707-4AF9-9077-AF8FFC14CA7A}" dt="2026-03-23T10:53:24.328" v="1497"/>
        <pc:sldMkLst>
          <pc:docMk/>
          <pc:sldMk cId="1924700020" sldId="312"/>
        </pc:sldMkLst>
        <pc:spChg chg="mod">
          <ac:chgData name="Fede crotti" userId="ad0e4055cd33a8fe" providerId="LiveId" clId="{5E2E4FF9-7707-4AF9-9077-AF8FFC14CA7A}" dt="2026-03-23T10:53:24.122" v="1496" actId="6549"/>
          <ac:spMkLst>
            <pc:docMk/>
            <pc:sldMk cId="1924700020" sldId="312"/>
            <ac:spMk id="2" creationId="{E2B3C5C3-06F9-063A-5C14-525EBF5B8D93}"/>
          </ac:spMkLst>
        </pc:spChg>
      </pc:sldChg>
      <pc:sldChg chg="addSp delSp modSp new del mod ord">
        <pc:chgData name="Fede crotti" userId="ad0e4055cd33a8fe" providerId="LiveId" clId="{5E2E4FF9-7707-4AF9-9077-AF8FFC14CA7A}" dt="2026-03-23T10:51:57.894" v="1467" actId="47"/>
        <pc:sldMkLst>
          <pc:docMk/>
          <pc:sldMk cId="2181060294" sldId="312"/>
        </pc:sldMkLst>
        <pc:spChg chg="del">
          <ac:chgData name="Fede crotti" userId="ad0e4055cd33a8fe" providerId="LiveId" clId="{5E2E4FF9-7707-4AF9-9077-AF8FFC14CA7A}" dt="2026-03-23T10:46:23.424" v="1107" actId="478"/>
          <ac:spMkLst>
            <pc:docMk/>
            <pc:sldMk cId="2181060294" sldId="312"/>
            <ac:spMk id="2" creationId="{47E6E24C-2739-C13F-78EE-EC6684DDD5B3}"/>
          </ac:spMkLst>
        </pc:spChg>
        <pc:spChg chg="add mod">
          <ac:chgData name="Fede crotti" userId="ad0e4055cd33a8fe" providerId="LiveId" clId="{5E2E4FF9-7707-4AF9-9077-AF8FFC14CA7A}" dt="2026-03-23T10:46:34.837" v="1113" actId="1076"/>
          <ac:spMkLst>
            <pc:docMk/>
            <pc:sldMk cId="2181060294" sldId="312"/>
            <ac:spMk id="3" creationId="{E919D225-4642-8081-8B38-3423B85D6423}"/>
          </ac:spMkLst>
        </pc:spChg>
      </pc:sldChg>
      <pc:sldChg chg="add del">
        <pc:chgData name="Fede crotti" userId="ad0e4055cd33a8fe" providerId="LiveId" clId="{5E2E4FF9-7707-4AF9-9077-AF8FFC14CA7A}" dt="2026-03-23T10:52:51.276" v="1471"/>
        <pc:sldMkLst>
          <pc:docMk/>
          <pc:sldMk cId="2380099375" sldId="312"/>
        </pc:sldMkLst>
      </pc:sldChg>
      <pc:sldChg chg="modSp add mod">
        <pc:chgData name="Fede crotti" userId="ad0e4055cd33a8fe" providerId="LiveId" clId="{5E2E4FF9-7707-4AF9-9077-AF8FFC14CA7A}" dt="2026-03-23T11:02:15.823" v="3190" actId="20577"/>
        <pc:sldMkLst>
          <pc:docMk/>
          <pc:sldMk cId="1471143010" sldId="313"/>
        </pc:sldMkLst>
        <pc:spChg chg="mod">
          <ac:chgData name="Fede crotti" userId="ad0e4055cd33a8fe" providerId="LiveId" clId="{5E2E4FF9-7707-4AF9-9077-AF8FFC14CA7A}" dt="2026-03-23T11:02:15.823" v="3190" actId="20577"/>
          <ac:spMkLst>
            <pc:docMk/>
            <pc:sldMk cId="1471143010" sldId="313"/>
            <ac:spMk id="4" creationId="{5D198826-AD90-305A-6976-48F4741FFEF3}"/>
          </ac:spMkLst>
        </pc:spChg>
      </pc:sldChg>
      <pc:sldChg chg="add del">
        <pc:chgData name="Fede crotti" userId="ad0e4055cd33a8fe" providerId="LiveId" clId="{5E2E4FF9-7707-4AF9-9077-AF8FFC14CA7A}" dt="2026-03-23T10:52:51.276" v="1471"/>
        <pc:sldMkLst>
          <pc:docMk/>
          <pc:sldMk cId="3815271420" sldId="313"/>
        </pc:sldMkLst>
      </pc:sldChg>
      <pc:sldChg chg="add del">
        <pc:chgData name="Fede crotti" userId="ad0e4055cd33a8fe" providerId="LiveId" clId="{5E2E4FF9-7707-4AF9-9077-AF8FFC14CA7A}" dt="2026-03-23T10:52:51.276" v="1471"/>
        <pc:sldMkLst>
          <pc:docMk/>
          <pc:sldMk cId="599250845" sldId="314"/>
        </pc:sldMkLst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1733462929" sldId="314"/>
        </pc:sldMkLst>
      </pc:sldChg>
      <pc:sldChg chg="add del">
        <pc:chgData name="Fede crotti" userId="ad0e4055cd33a8fe" providerId="LiveId" clId="{5E2E4FF9-7707-4AF9-9077-AF8FFC14CA7A}" dt="2026-03-23T10:52:51.276" v="1471"/>
        <pc:sldMkLst>
          <pc:docMk/>
          <pc:sldMk cId="524785250" sldId="315"/>
        </pc:sldMkLst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4180610708" sldId="315"/>
        </pc:sldMkLst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1388764588" sldId="316"/>
        </pc:sldMkLst>
      </pc:sldChg>
      <pc:sldChg chg="modSp add mod">
        <pc:chgData name="Fede crotti" userId="ad0e4055cd33a8fe" providerId="LiveId" clId="{5E2E4FF9-7707-4AF9-9077-AF8FFC14CA7A}" dt="2026-03-23T10:54:16.043" v="1625" actId="1076"/>
        <pc:sldMkLst>
          <pc:docMk/>
          <pc:sldMk cId="2763660972" sldId="317"/>
        </pc:sldMkLst>
        <pc:spChg chg="mod">
          <ac:chgData name="Fede crotti" userId="ad0e4055cd33a8fe" providerId="LiveId" clId="{5E2E4FF9-7707-4AF9-9077-AF8FFC14CA7A}" dt="2026-03-23T10:54:16.043" v="1625" actId="1076"/>
          <ac:spMkLst>
            <pc:docMk/>
            <pc:sldMk cId="2763660972" sldId="317"/>
            <ac:spMk id="6" creationId="{7E851E81-59A5-984F-D07A-8808629A2178}"/>
          </ac:spMkLst>
        </pc:spChg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538126829" sldId="318"/>
        </pc:sldMkLst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3551251460" sldId="319"/>
        </pc:sldMkLst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548161090" sldId="320"/>
        </pc:sldMkLst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3398208238" sldId="321"/>
        </pc:sldMkLst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4061811372" sldId="322"/>
        </pc:sldMkLst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2329722841" sldId="323"/>
        </pc:sldMkLst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2432423885" sldId="324"/>
        </pc:sldMkLst>
      </pc:sldChg>
      <pc:sldChg chg="add">
        <pc:chgData name="Fede crotti" userId="ad0e4055cd33a8fe" providerId="LiveId" clId="{5E2E4FF9-7707-4AF9-9077-AF8FFC14CA7A}" dt="2026-03-23T10:53:37.929" v="1498"/>
        <pc:sldMkLst>
          <pc:docMk/>
          <pc:sldMk cId="142306949" sldId="325"/>
        </pc:sldMkLst>
      </pc:sldChg>
      <pc:sldChg chg="new">
        <pc:chgData name="Fede crotti" userId="ad0e4055cd33a8fe" providerId="LiveId" clId="{5E2E4FF9-7707-4AF9-9077-AF8FFC14CA7A}" dt="2026-03-23T10:54:04.249" v="1604" actId="680"/>
        <pc:sldMkLst>
          <pc:docMk/>
          <pc:sldMk cId="2763732849" sldId="326"/>
        </pc:sldMkLst>
      </pc:sldChg>
      <pc:sldChg chg="modSp add mod modAnim">
        <pc:chgData name="Fede crotti" userId="ad0e4055cd33a8fe" providerId="LiveId" clId="{5E2E4FF9-7707-4AF9-9077-AF8FFC14CA7A}" dt="2026-03-23T10:57:56.729" v="2350" actId="20577"/>
        <pc:sldMkLst>
          <pc:docMk/>
          <pc:sldMk cId="2014734902" sldId="327"/>
        </pc:sldMkLst>
        <pc:spChg chg="mod">
          <ac:chgData name="Fede crotti" userId="ad0e4055cd33a8fe" providerId="LiveId" clId="{5E2E4FF9-7707-4AF9-9077-AF8FFC14CA7A}" dt="2026-03-23T10:57:09.390" v="2051" actId="6549"/>
          <ac:spMkLst>
            <pc:docMk/>
            <pc:sldMk cId="2014734902" sldId="327"/>
            <ac:spMk id="2" creationId="{F4D031A2-E797-D770-F390-7DE9227113C9}"/>
          </ac:spMkLst>
        </pc:spChg>
        <pc:spChg chg="mod">
          <ac:chgData name="Fede crotti" userId="ad0e4055cd33a8fe" providerId="LiveId" clId="{5E2E4FF9-7707-4AF9-9077-AF8FFC14CA7A}" dt="2026-03-23T10:57:56.729" v="2350" actId="20577"/>
          <ac:spMkLst>
            <pc:docMk/>
            <pc:sldMk cId="2014734902" sldId="327"/>
            <ac:spMk id="3" creationId="{680422CE-604B-EBB1-6F20-51B5E152DA52}"/>
          </ac:spMkLst>
        </pc:spChg>
      </pc:sldChg>
      <pc:sldChg chg="delSp modSp add mod delAnim">
        <pc:chgData name="Fede crotti" userId="ad0e4055cd33a8fe" providerId="LiveId" clId="{5E2E4FF9-7707-4AF9-9077-AF8FFC14CA7A}" dt="2026-03-23T10:58:20.985" v="2395" actId="20577"/>
        <pc:sldMkLst>
          <pc:docMk/>
          <pc:sldMk cId="4220231173" sldId="328"/>
        </pc:sldMkLst>
        <pc:spChg chg="mod">
          <ac:chgData name="Fede crotti" userId="ad0e4055cd33a8fe" providerId="LiveId" clId="{5E2E4FF9-7707-4AF9-9077-AF8FFC14CA7A}" dt="2026-03-23T10:58:20.985" v="2395" actId="20577"/>
          <ac:spMkLst>
            <pc:docMk/>
            <pc:sldMk cId="4220231173" sldId="328"/>
            <ac:spMk id="2" creationId="{209C254B-062E-F55A-2BC8-66B3BF067874}"/>
          </ac:spMkLst>
        </pc:spChg>
        <pc:spChg chg="del">
          <ac:chgData name="Fede crotti" userId="ad0e4055cd33a8fe" providerId="LiveId" clId="{5E2E4FF9-7707-4AF9-9077-AF8FFC14CA7A}" dt="2026-03-23T10:58:19.842" v="2394" actId="478"/>
          <ac:spMkLst>
            <pc:docMk/>
            <pc:sldMk cId="4220231173" sldId="328"/>
            <ac:spMk id="3" creationId="{F3D677CA-A086-7B7C-B0D6-41C2B6EE4217}"/>
          </ac:spMkLst>
        </pc:spChg>
      </pc:sldChg>
      <pc:sldChg chg="modSp add mod modAnim">
        <pc:chgData name="Fede crotti" userId="ad0e4055cd33a8fe" providerId="LiveId" clId="{5E2E4FF9-7707-4AF9-9077-AF8FFC14CA7A}" dt="2026-03-23T11:00:44.661" v="3041" actId="27636"/>
        <pc:sldMkLst>
          <pc:docMk/>
          <pc:sldMk cId="3245858170" sldId="329"/>
        </pc:sldMkLst>
        <pc:spChg chg="mod">
          <ac:chgData name="Fede crotti" userId="ad0e4055cd33a8fe" providerId="LiveId" clId="{5E2E4FF9-7707-4AF9-9077-AF8FFC14CA7A}" dt="2026-03-23T10:58:40.621" v="2426" actId="20577"/>
          <ac:spMkLst>
            <pc:docMk/>
            <pc:sldMk cId="3245858170" sldId="329"/>
            <ac:spMk id="2" creationId="{8A720B8A-194E-9F48-76F1-58EA640A7D38}"/>
          </ac:spMkLst>
        </pc:spChg>
        <pc:spChg chg="mod">
          <ac:chgData name="Fede crotti" userId="ad0e4055cd33a8fe" providerId="LiveId" clId="{5E2E4FF9-7707-4AF9-9077-AF8FFC14CA7A}" dt="2026-03-23T11:00:44.661" v="3041" actId="27636"/>
          <ac:spMkLst>
            <pc:docMk/>
            <pc:sldMk cId="3245858170" sldId="329"/>
            <ac:spMk id="3" creationId="{F5E8EB68-9707-EA69-4F36-8F2D13E4570B}"/>
          </ac:spMkLst>
        </pc:spChg>
      </pc:sldChg>
      <pc:sldChg chg="new del">
        <pc:chgData name="Fede crotti" userId="ad0e4055cd33a8fe" providerId="LiveId" clId="{5E2E4FF9-7707-4AF9-9077-AF8FFC14CA7A}" dt="2026-03-23T11:07:26.550" v="3804" actId="47"/>
        <pc:sldMkLst>
          <pc:docMk/>
          <pc:sldMk cId="1339156698" sldId="330"/>
        </pc:sldMkLst>
      </pc:sldChg>
      <pc:sldChg chg="modSp add mod">
        <pc:chgData name="Fede crotti" userId="ad0e4055cd33a8fe" providerId="LiveId" clId="{5E2E4FF9-7707-4AF9-9077-AF8FFC14CA7A}" dt="2026-03-23T11:01:50.604" v="3136" actId="1076"/>
        <pc:sldMkLst>
          <pc:docMk/>
          <pc:sldMk cId="2943436148" sldId="331"/>
        </pc:sldMkLst>
        <pc:spChg chg="mod">
          <ac:chgData name="Fede crotti" userId="ad0e4055cd33a8fe" providerId="LiveId" clId="{5E2E4FF9-7707-4AF9-9077-AF8FFC14CA7A}" dt="2026-03-23T11:01:50.604" v="3136" actId="1076"/>
          <ac:spMkLst>
            <pc:docMk/>
            <pc:sldMk cId="2943436148" sldId="331"/>
            <ac:spMk id="2" creationId="{51F3E70B-5463-996C-AB01-35EBC3C46FB5}"/>
          </ac:spMkLst>
        </pc:spChg>
      </pc:sldChg>
      <pc:sldChg chg="modSp add mod">
        <pc:chgData name="Fede crotti" userId="ad0e4055cd33a8fe" providerId="LiveId" clId="{5E2E4FF9-7707-4AF9-9077-AF8FFC14CA7A}" dt="2026-03-23T11:02:06.232" v="3174" actId="20577"/>
        <pc:sldMkLst>
          <pc:docMk/>
          <pc:sldMk cId="1784732227" sldId="332"/>
        </pc:sldMkLst>
        <pc:spChg chg="mod">
          <ac:chgData name="Fede crotti" userId="ad0e4055cd33a8fe" providerId="LiveId" clId="{5E2E4FF9-7707-4AF9-9077-AF8FFC14CA7A}" dt="2026-03-23T11:01:57.733" v="3139" actId="1076"/>
          <ac:spMkLst>
            <pc:docMk/>
            <pc:sldMk cId="1784732227" sldId="332"/>
            <ac:spMk id="3" creationId="{31FC9971-9C68-098C-ECE4-49761D315DCD}"/>
          </ac:spMkLst>
        </pc:spChg>
        <pc:spChg chg="mod">
          <ac:chgData name="Fede crotti" userId="ad0e4055cd33a8fe" providerId="LiveId" clId="{5E2E4FF9-7707-4AF9-9077-AF8FFC14CA7A}" dt="2026-03-23T11:02:06.232" v="3174" actId="20577"/>
          <ac:spMkLst>
            <pc:docMk/>
            <pc:sldMk cId="1784732227" sldId="332"/>
            <ac:spMk id="4" creationId="{CCD0BF9A-2C9A-C44B-6AD6-675F1B685DEB}"/>
          </ac:spMkLst>
        </pc:spChg>
        <pc:spChg chg="mod">
          <ac:chgData name="Fede crotti" userId="ad0e4055cd33a8fe" providerId="LiveId" clId="{5E2E4FF9-7707-4AF9-9077-AF8FFC14CA7A}" dt="2026-03-23T11:01:54.097" v="3137" actId="1076"/>
          <ac:spMkLst>
            <pc:docMk/>
            <pc:sldMk cId="1784732227" sldId="332"/>
            <ac:spMk id="5" creationId="{F31CAD6E-120D-3D40-D542-A4E5C7B28450}"/>
          </ac:spMkLst>
        </pc:spChg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158816026" sldId="333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1280945653" sldId="334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2002912396" sldId="335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1678635270" sldId="336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1575372105" sldId="337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2252972846" sldId="338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1981071047" sldId="339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4177885837" sldId="340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1494137528" sldId="341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1001392963" sldId="342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1875769622" sldId="343"/>
        </pc:sldMkLst>
      </pc:sldChg>
      <pc:sldChg chg="add">
        <pc:chgData name="Fede crotti" userId="ad0e4055cd33a8fe" providerId="LiveId" clId="{5E2E4FF9-7707-4AF9-9077-AF8FFC14CA7A}" dt="2026-03-23T11:01:32.546" v="3043"/>
        <pc:sldMkLst>
          <pc:docMk/>
          <pc:sldMk cId="3034201146" sldId="344"/>
        </pc:sldMkLst>
      </pc:sldChg>
      <pc:sldChg chg="addSp modSp add mod modAnim">
        <pc:chgData name="Fede crotti" userId="ad0e4055cd33a8fe" providerId="LiveId" clId="{5E2E4FF9-7707-4AF9-9077-AF8FFC14CA7A}" dt="2026-03-23T11:03:34.558" v="3228" actId="20577"/>
        <pc:sldMkLst>
          <pc:docMk/>
          <pc:sldMk cId="3155541741" sldId="345"/>
        </pc:sldMkLst>
        <pc:spChg chg="mod">
          <ac:chgData name="Fede crotti" userId="ad0e4055cd33a8fe" providerId="LiveId" clId="{5E2E4FF9-7707-4AF9-9077-AF8FFC14CA7A}" dt="2026-03-23T11:02:56.144" v="3213" actId="20577"/>
          <ac:spMkLst>
            <pc:docMk/>
            <pc:sldMk cId="3155541741" sldId="345"/>
            <ac:spMk id="2" creationId="{150C956F-0901-378A-1061-04CA34091C95}"/>
          </ac:spMkLst>
        </pc:spChg>
        <pc:spChg chg="mod">
          <ac:chgData name="Fede crotti" userId="ad0e4055cd33a8fe" providerId="LiveId" clId="{5E2E4FF9-7707-4AF9-9077-AF8FFC14CA7A}" dt="2026-03-23T11:03:12.033" v="3214" actId="6549"/>
          <ac:spMkLst>
            <pc:docMk/>
            <pc:sldMk cId="3155541741" sldId="345"/>
            <ac:spMk id="3" creationId="{45F847E6-6C44-9C95-D446-B5ED900DC284}"/>
          </ac:spMkLst>
        </pc:spChg>
        <pc:spChg chg="add mod">
          <ac:chgData name="Fede crotti" userId="ad0e4055cd33a8fe" providerId="LiveId" clId="{5E2E4FF9-7707-4AF9-9077-AF8FFC14CA7A}" dt="2026-03-23T11:03:34.558" v="3228" actId="20577"/>
          <ac:spMkLst>
            <pc:docMk/>
            <pc:sldMk cId="3155541741" sldId="345"/>
            <ac:spMk id="4" creationId="{C64C4B48-246F-F227-8D71-DB94287A6B3A}"/>
          </ac:spMkLst>
        </pc:spChg>
      </pc:sldChg>
      <pc:sldChg chg="add del">
        <pc:chgData name="Fede crotti" userId="ad0e4055cd33a8fe" providerId="LiveId" clId="{5E2E4FF9-7707-4AF9-9077-AF8FFC14CA7A}" dt="2026-03-23T11:04:44.874" v="3456" actId="47"/>
        <pc:sldMkLst>
          <pc:docMk/>
          <pc:sldMk cId="2632230235" sldId="346"/>
        </pc:sldMkLst>
      </pc:sldChg>
      <pc:sldChg chg="add del">
        <pc:chgData name="Fede crotti" userId="ad0e4055cd33a8fe" providerId="LiveId" clId="{5E2E4FF9-7707-4AF9-9077-AF8FFC14CA7A}" dt="2026-03-23T11:04:46.023" v="3457" actId="47"/>
        <pc:sldMkLst>
          <pc:docMk/>
          <pc:sldMk cId="3781238519" sldId="347"/>
        </pc:sldMkLst>
      </pc:sldChg>
      <pc:sldChg chg="delSp modSp add del mod modAnim">
        <pc:chgData name="Fede crotti" userId="ad0e4055cd33a8fe" providerId="LiveId" clId="{5E2E4FF9-7707-4AF9-9077-AF8FFC14CA7A}" dt="2026-03-23T11:07:32.102" v="3825" actId="47"/>
        <pc:sldMkLst>
          <pc:docMk/>
          <pc:sldMk cId="3146039228" sldId="348"/>
        </pc:sldMkLst>
        <pc:spChg chg="del mod">
          <ac:chgData name="Fede crotti" userId="ad0e4055cd33a8fe" providerId="LiveId" clId="{5E2E4FF9-7707-4AF9-9077-AF8FFC14CA7A}" dt="2026-03-23T11:06:27.199" v="3709" actId="478"/>
          <ac:spMkLst>
            <pc:docMk/>
            <pc:sldMk cId="3146039228" sldId="348"/>
            <ac:spMk id="2" creationId="{B70CDBC0-9569-4D22-F50D-0D90CB546305}"/>
          </ac:spMkLst>
        </pc:spChg>
        <pc:spChg chg="mod">
          <ac:chgData name="Fede crotti" userId="ad0e4055cd33a8fe" providerId="LiveId" clId="{5E2E4FF9-7707-4AF9-9077-AF8FFC14CA7A}" dt="2026-03-23T11:07:20.128" v="3803" actId="20577"/>
          <ac:spMkLst>
            <pc:docMk/>
            <pc:sldMk cId="3146039228" sldId="348"/>
            <ac:spMk id="3" creationId="{16299E43-EFF1-E35E-DB88-FDCFFCE4A3F2}"/>
          </ac:spMkLst>
        </pc:spChg>
      </pc:sldChg>
      <pc:sldChg chg="addSp delSp modSp new mod">
        <pc:chgData name="Fede crotti" userId="ad0e4055cd33a8fe" providerId="LiveId" clId="{5E2E4FF9-7707-4AF9-9077-AF8FFC14CA7A}" dt="2026-03-23T11:05:52.652" v="3596" actId="20577"/>
        <pc:sldMkLst>
          <pc:docMk/>
          <pc:sldMk cId="707234032" sldId="349"/>
        </pc:sldMkLst>
        <pc:spChg chg="del">
          <ac:chgData name="Fede crotti" userId="ad0e4055cd33a8fe" providerId="LiveId" clId="{5E2E4FF9-7707-4AF9-9077-AF8FFC14CA7A}" dt="2026-03-23T11:05:31.324" v="3535" actId="478"/>
          <ac:spMkLst>
            <pc:docMk/>
            <pc:sldMk cId="707234032" sldId="349"/>
            <ac:spMk id="2" creationId="{76D3185E-F9F4-718C-8B89-DB5F09B82150}"/>
          </ac:spMkLst>
        </pc:spChg>
        <pc:spChg chg="add mod">
          <ac:chgData name="Fede crotti" userId="ad0e4055cd33a8fe" providerId="LiveId" clId="{5E2E4FF9-7707-4AF9-9077-AF8FFC14CA7A}" dt="2026-03-23T11:05:52.652" v="3596" actId="20577"/>
          <ac:spMkLst>
            <pc:docMk/>
            <pc:sldMk cId="707234032" sldId="349"/>
            <ac:spMk id="3" creationId="{EA45E424-391A-79C6-E410-D80415CA9F94}"/>
          </ac:spMkLst>
        </pc:spChg>
      </pc:sldChg>
      <pc:sldChg chg="addSp delSp modSp new del mod">
        <pc:chgData name="Fede crotti" userId="ad0e4055cd33a8fe" providerId="LiveId" clId="{5E2E4FF9-7707-4AF9-9077-AF8FFC14CA7A}" dt="2026-03-23T11:05:06.311" v="3458" actId="47"/>
        <pc:sldMkLst>
          <pc:docMk/>
          <pc:sldMk cId="2144781214" sldId="349"/>
        </pc:sldMkLst>
        <pc:spChg chg="add mod">
          <ac:chgData name="Fede crotti" userId="ad0e4055cd33a8fe" providerId="LiveId" clId="{5E2E4FF9-7707-4AF9-9077-AF8FFC14CA7A}" dt="2026-03-23T11:04:36.219" v="3455" actId="1076"/>
          <ac:spMkLst>
            <pc:docMk/>
            <pc:sldMk cId="2144781214" sldId="349"/>
            <ac:spMk id="2" creationId="{243CE41F-08A6-AFC8-47D2-5530F00783A5}"/>
          </ac:spMkLst>
        </pc:spChg>
        <pc:spChg chg="add del mod">
          <ac:chgData name="Fede crotti" userId="ad0e4055cd33a8fe" providerId="LiveId" clId="{5E2E4FF9-7707-4AF9-9077-AF8FFC14CA7A}" dt="2026-03-23T11:04:09.703" v="3316"/>
          <ac:spMkLst>
            <pc:docMk/>
            <pc:sldMk cId="2144781214" sldId="349"/>
            <ac:spMk id="3" creationId="{D42FE80E-9457-FC0E-50FB-D282853CA665}"/>
          </ac:spMkLst>
        </pc:spChg>
      </pc:sldChg>
      <pc:sldChg chg="modSp add mod ord">
        <pc:chgData name="Fede crotti" userId="ad0e4055cd33a8fe" providerId="LiveId" clId="{5E2E4FF9-7707-4AF9-9077-AF8FFC14CA7A}" dt="2026-03-23T11:06:19.740" v="3706" actId="5793"/>
        <pc:sldMkLst>
          <pc:docMk/>
          <pc:sldMk cId="1811297217" sldId="350"/>
        </pc:sldMkLst>
        <pc:spChg chg="mod">
          <ac:chgData name="Fede crotti" userId="ad0e4055cd33a8fe" providerId="LiveId" clId="{5E2E4FF9-7707-4AF9-9077-AF8FFC14CA7A}" dt="2026-03-23T11:06:19.740" v="3706" actId="5793"/>
          <ac:spMkLst>
            <pc:docMk/>
            <pc:sldMk cId="1811297217" sldId="350"/>
            <ac:spMk id="2" creationId="{421853D8-0DF7-95A9-0ADE-4E1E72F33DC0}"/>
          </ac:spMkLst>
        </pc:spChg>
      </pc:sldChg>
      <pc:sldMasterChg chg="delSldLayout">
        <pc:chgData name="Fede crotti" userId="ad0e4055cd33a8fe" providerId="LiveId" clId="{5E2E4FF9-7707-4AF9-9077-AF8FFC14CA7A}" dt="2026-03-23T11:07:29.344" v="3820" actId="47"/>
        <pc:sldMasterMkLst>
          <pc:docMk/>
          <pc:sldMasterMk cId="0" sldId="2147483648"/>
        </pc:sldMasterMkLst>
        <pc:sldLayoutChg chg="del">
          <pc:chgData name="Fede crotti" userId="ad0e4055cd33a8fe" providerId="LiveId" clId="{5E2E4FF9-7707-4AF9-9077-AF8FFC14CA7A}" dt="2026-03-23T09:37:33.850" v="77" actId="47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Fede crotti" userId="ad0e4055cd33a8fe" providerId="LiveId" clId="{5E2E4FF9-7707-4AF9-9077-AF8FFC14CA7A}" dt="2026-03-23T11:07:28.457" v="3815" actId="47"/>
          <pc:sldLayoutMkLst>
            <pc:docMk/>
            <pc:sldMasterMk cId="0" sldId="2147483648"/>
            <pc:sldLayoutMk cId="0" sldId="2147483660"/>
          </pc:sldLayoutMkLst>
        </pc:sldLayoutChg>
        <pc:sldLayoutChg chg="del">
          <pc:chgData name="Fede crotti" userId="ad0e4055cd33a8fe" providerId="LiveId" clId="{5E2E4FF9-7707-4AF9-9077-AF8FFC14CA7A}" dt="2026-03-23T11:07:28.141" v="3813" actId="47"/>
          <pc:sldLayoutMkLst>
            <pc:docMk/>
            <pc:sldMasterMk cId="0" sldId="2147483648"/>
            <pc:sldLayoutMk cId="0" sldId="2147483668"/>
          </pc:sldLayoutMkLst>
        </pc:sldLayoutChg>
        <pc:sldLayoutChg chg="del">
          <pc:chgData name="Fede crotti" userId="ad0e4055cd33a8fe" providerId="LiveId" clId="{5E2E4FF9-7707-4AF9-9077-AF8FFC14CA7A}" dt="2026-03-23T11:07:28.631" v="3816" actId="47"/>
          <pc:sldLayoutMkLst>
            <pc:docMk/>
            <pc:sldMasterMk cId="0" sldId="2147483648"/>
            <pc:sldLayoutMk cId="0" sldId="2147483669"/>
          </pc:sldLayoutMkLst>
        </pc:sldLayoutChg>
        <pc:sldLayoutChg chg="del">
          <pc:chgData name="Fede crotti" userId="ad0e4055cd33a8fe" providerId="LiveId" clId="{5E2E4FF9-7707-4AF9-9077-AF8FFC14CA7A}" dt="2026-03-23T11:07:29.344" v="3820" actId="47"/>
          <pc:sldLayoutMkLst>
            <pc:docMk/>
            <pc:sldMasterMk cId="0" sldId="2147483648"/>
            <pc:sldLayoutMk cId="0" sldId="214748367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3d186398257_0_6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3d186398257_0_6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>
          <a:extLst>
            <a:ext uri="{FF2B5EF4-FFF2-40B4-BE49-F238E27FC236}">
              <a16:creationId xmlns:a16="http://schemas.microsoft.com/office/drawing/2014/main" id="{A45AF719-1153-98ED-9000-3BBCC09DB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3d186398257_0_618:notes">
            <a:extLst>
              <a:ext uri="{FF2B5EF4-FFF2-40B4-BE49-F238E27FC236}">
                <a16:creationId xmlns:a16="http://schemas.microsoft.com/office/drawing/2014/main" id="{7C268CB1-285E-640D-FA46-4FE7C19DA3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3d186398257_0_618:notes">
            <a:extLst>
              <a:ext uri="{FF2B5EF4-FFF2-40B4-BE49-F238E27FC236}">
                <a16:creationId xmlns:a16="http://schemas.microsoft.com/office/drawing/2014/main" id="{B4C5111C-B8C0-61CE-AD2E-FF0EF24864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044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>
          <a:extLst>
            <a:ext uri="{FF2B5EF4-FFF2-40B4-BE49-F238E27FC236}">
              <a16:creationId xmlns:a16="http://schemas.microsoft.com/office/drawing/2014/main" id="{BF5FC370-15CA-5D11-F6D9-3C17FA898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d08bd9aa92_0_54:notes">
            <a:extLst>
              <a:ext uri="{FF2B5EF4-FFF2-40B4-BE49-F238E27FC236}">
                <a16:creationId xmlns:a16="http://schemas.microsoft.com/office/drawing/2014/main" id="{40BAE7B6-6B74-F182-B34F-58B1F51F46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d08bd9aa92_0_54:notes">
            <a:extLst>
              <a:ext uri="{FF2B5EF4-FFF2-40B4-BE49-F238E27FC236}">
                <a16:creationId xmlns:a16="http://schemas.microsoft.com/office/drawing/2014/main" id="{DC43AD1C-125B-7497-4324-0B63B9E903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0266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52A65538-B328-9305-F424-CB5957CFA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d08bd9aa92_0_73:notes">
            <a:extLst>
              <a:ext uri="{FF2B5EF4-FFF2-40B4-BE49-F238E27FC236}">
                <a16:creationId xmlns:a16="http://schemas.microsoft.com/office/drawing/2014/main" id="{1872D7FC-2EBA-5625-5EFD-7BF20599B9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d08bd9aa92_0_73:notes">
            <a:extLst>
              <a:ext uri="{FF2B5EF4-FFF2-40B4-BE49-F238E27FC236}">
                <a16:creationId xmlns:a16="http://schemas.microsoft.com/office/drawing/2014/main" id="{5E545636-AB9A-BC88-F4C7-D2E393128F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Voci che compaiono una alla volta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058568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>
          <a:extLst>
            <a:ext uri="{FF2B5EF4-FFF2-40B4-BE49-F238E27FC236}">
              <a16:creationId xmlns:a16="http://schemas.microsoft.com/office/drawing/2014/main" id="{9910E5DC-C5E6-9BAC-25AE-0FBD2AA98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d19a733120_0_0:notes">
            <a:extLst>
              <a:ext uri="{FF2B5EF4-FFF2-40B4-BE49-F238E27FC236}">
                <a16:creationId xmlns:a16="http://schemas.microsoft.com/office/drawing/2014/main" id="{9170B70C-5A1B-EA82-7885-4A2B0CF9E3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" name="Google Shape;199;g3d19a733120_0_0:notes">
            <a:extLst>
              <a:ext uri="{FF2B5EF4-FFF2-40B4-BE49-F238E27FC236}">
                <a16:creationId xmlns:a16="http://schemas.microsoft.com/office/drawing/2014/main" id="{9E466AAA-52CF-F62A-C8C9-D2F0C9AC3F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t"/>
              <a:t>Voci che compaiono una alla volta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325204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>
          <a:extLst>
            <a:ext uri="{FF2B5EF4-FFF2-40B4-BE49-F238E27FC236}">
              <a16:creationId xmlns:a16="http://schemas.microsoft.com/office/drawing/2014/main" id="{BAB6F162-1C72-4D92-6E98-054FAEBA1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d08bd9aa92_0_68:notes">
            <a:extLst>
              <a:ext uri="{FF2B5EF4-FFF2-40B4-BE49-F238E27FC236}">
                <a16:creationId xmlns:a16="http://schemas.microsoft.com/office/drawing/2014/main" id="{FE082EC6-A8C1-B64B-0275-F6DDCDB6FF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3d08bd9aa92_0_68:notes">
            <a:extLst>
              <a:ext uri="{FF2B5EF4-FFF2-40B4-BE49-F238E27FC236}">
                <a16:creationId xmlns:a16="http://schemas.microsoft.com/office/drawing/2014/main" id="{983DEC1D-32FF-E377-CCEA-0781E1E9B2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può avere senso usare le due illustrazioni: prima di cristo e dopo Cristo?</a:t>
            </a:r>
            <a:br>
              <a:rPr lang="it"/>
            </a:br>
            <a:r>
              <a:rPr lang="it"/>
              <a:t>Per tutte le 4 tematiche…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37171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>
          <a:extLst>
            <a:ext uri="{FF2B5EF4-FFF2-40B4-BE49-F238E27FC236}">
              <a16:creationId xmlns:a16="http://schemas.microsoft.com/office/drawing/2014/main" id="{570728BC-17E4-F035-4034-D9E85D434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d08bd9aa92_0_78:notes">
            <a:extLst>
              <a:ext uri="{FF2B5EF4-FFF2-40B4-BE49-F238E27FC236}">
                <a16:creationId xmlns:a16="http://schemas.microsoft.com/office/drawing/2014/main" id="{F29B769B-4B96-E4A4-61EF-0842990469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d08bd9aa92_0_78:notes">
            <a:extLst>
              <a:ext uri="{FF2B5EF4-FFF2-40B4-BE49-F238E27FC236}">
                <a16:creationId xmlns:a16="http://schemas.microsoft.com/office/drawing/2014/main" id="{04C11B91-796B-9E7D-53A3-85836E7496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65515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C689FFB6-3A80-9CEB-B817-232FAF587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d08bd9aa92_0_84:notes">
            <a:extLst>
              <a:ext uri="{FF2B5EF4-FFF2-40B4-BE49-F238E27FC236}">
                <a16:creationId xmlns:a16="http://schemas.microsoft.com/office/drawing/2014/main" id="{95C9C0FD-0F10-2000-04D7-AA6A6E3A56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d08bd9aa92_0_84:notes">
            <a:extLst>
              <a:ext uri="{FF2B5EF4-FFF2-40B4-BE49-F238E27FC236}">
                <a16:creationId xmlns:a16="http://schemas.microsoft.com/office/drawing/2014/main" id="{213D79C3-5B85-6E89-2945-E06BDC1BC3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5653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>
          <a:extLst>
            <a:ext uri="{FF2B5EF4-FFF2-40B4-BE49-F238E27FC236}">
              <a16:creationId xmlns:a16="http://schemas.microsoft.com/office/drawing/2014/main" id="{C0BA7D6B-42EC-305F-86C9-6A5D26F6B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d08bd9aa92_0_90:notes">
            <a:extLst>
              <a:ext uri="{FF2B5EF4-FFF2-40B4-BE49-F238E27FC236}">
                <a16:creationId xmlns:a16="http://schemas.microsoft.com/office/drawing/2014/main" id="{F9070923-A71F-5300-08E4-17B7F7A562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3d08bd9aa92_0_90:notes">
            <a:extLst>
              <a:ext uri="{FF2B5EF4-FFF2-40B4-BE49-F238E27FC236}">
                <a16:creationId xmlns:a16="http://schemas.microsoft.com/office/drawing/2014/main" id="{E4660346-16E1-BC6C-851C-27B6995283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6893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>
          <a:extLst>
            <a:ext uri="{FF2B5EF4-FFF2-40B4-BE49-F238E27FC236}">
              <a16:creationId xmlns:a16="http://schemas.microsoft.com/office/drawing/2014/main" id="{B8EC1D86-824D-7293-3131-8281F46B9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d14e8c3547_0_0:notes">
            <a:extLst>
              <a:ext uri="{FF2B5EF4-FFF2-40B4-BE49-F238E27FC236}">
                <a16:creationId xmlns:a16="http://schemas.microsoft.com/office/drawing/2014/main" id="{D5DC9C6E-059E-9132-3B27-99A0E38764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3d14e8c3547_0_0:notes">
            <a:extLst>
              <a:ext uri="{FF2B5EF4-FFF2-40B4-BE49-F238E27FC236}">
                <a16:creationId xmlns:a16="http://schemas.microsoft.com/office/drawing/2014/main" id="{C0FA04AF-0BAA-0E4A-35A3-3C0A455B1E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92836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d08bd9aa92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d08bd9aa92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>
          <a:extLst>
            <a:ext uri="{FF2B5EF4-FFF2-40B4-BE49-F238E27FC236}">
              <a16:creationId xmlns:a16="http://schemas.microsoft.com/office/drawing/2014/main" id="{87B6EEFC-4623-7B5E-2CFE-92DCD1482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8:notes">
            <a:extLst>
              <a:ext uri="{FF2B5EF4-FFF2-40B4-BE49-F238E27FC236}">
                <a16:creationId xmlns:a16="http://schemas.microsoft.com/office/drawing/2014/main" id="{E46AE99C-33A6-2221-BB6D-8D819FF413D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28:notes">
            <a:extLst>
              <a:ext uri="{FF2B5EF4-FFF2-40B4-BE49-F238E27FC236}">
                <a16:creationId xmlns:a16="http://schemas.microsoft.com/office/drawing/2014/main" id="{31759722-A27F-6BAA-26F7-2EF054AC7D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80686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>
          <a:extLst>
            <a:ext uri="{FF2B5EF4-FFF2-40B4-BE49-F238E27FC236}">
              <a16:creationId xmlns:a16="http://schemas.microsoft.com/office/drawing/2014/main" id="{44054F6D-D360-9936-2E81-0139AD557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8:notes">
            <a:extLst>
              <a:ext uri="{FF2B5EF4-FFF2-40B4-BE49-F238E27FC236}">
                <a16:creationId xmlns:a16="http://schemas.microsoft.com/office/drawing/2014/main" id="{961A3E1F-5127-DE8D-7252-9E3163FE8A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28:notes">
            <a:extLst>
              <a:ext uri="{FF2B5EF4-FFF2-40B4-BE49-F238E27FC236}">
                <a16:creationId xmlns:a16="http://schemas.microsoft.com/office/drawing/2014/main" id="{94916887-383A-7A23-B6EB-FE818101A2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99705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>
          <a:extLst>
            <a:ext uri="{FF2B5EF4-FFF2-40B4-BE49-F238E27FC236}">
              <a16:creationId xmlns:a16="http://schemas.microsoft.com/office/drawing/2014/main" id="{D7A9EA96-46E7-5F0A-8680-5027103B7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8:notes">
            <a:extLst>
              <a:ext uri="{FF2B5EF4-FFF2-40B4-BE49-F238E27FC236}">
                <a16:creationId xmlns:a16="http://schemas.microsoft.com/office/drawing/2014/main" id="{3C96B2CD-DF15-9E59-283F-B385D1130FF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28:notes">
            <a:extLst>
              <a:ext uri="{FF2B5EF4-FFF2-40B4-BE49-F238E27FC236}">
                <a16:creationId xmlns:a16="http://schemas.microsoft.com/office/drawing/2014/main" id="{3973FA8A-847B-8C20-E151-CAFAABFE6B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30306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>
          <a:extLst>
            <a:ext uri="{FF2B5EF4-FFF2-40B4-BE49-F238E27FC236}">
              <a16:creationId xmlns:a16="http://schemas.microsoft.com/office/drawing/2014/main" id="{6DE0A8F1-ED73-DD84-76B3-E9C191812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3d186398257_0_618:notes">
            <a:extLst>
              <a:ext uri="{FF2B5EF4-FFF2-40B4-BE49-F238E27FC236}">
                <a16:creationId xmlns:a16="http://schemas.microsoft.com/office/drawing/2014/main" id="{EBDAC440-1691-FF8E-72A3-71CFBD415A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3d186398257_0_618:notes">
            <a:extLst>
              <a:ext uri="{FF2B5EF4-FFF2-40B4-BE49-F238E27FC236}">
                <a16:creationId xmlns:a16="http://schemas.microsoft.com/office/drawing/2014/main" id="{049A33C0-646F-1581-BA16-21176E874B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24789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>
          <a:extLst>
            <a:ext uri="{FF2B5EF4-FFF2-40B4-BE49-F238E27FC236}">
              <a16:creationId xmlns:a16="http://schemas.microsoft.com/office/drawing/2014/main" id="{7AF31563-B244-14B3-83ED-5A0437FA7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d08bd9aa92_0_54:notes">
            <a:extLst>
              <a:ext uri="{FF2B5EF4-FFF2-40B4-BE49-F238E27FC236}">
                <a16:creationId xmlns:a16="http://schemas.microsoft.com/office/drawing/2014/main" id="{DB7F66B4-C286-B5BC-753F-7EC73DCB99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d08bd9aa92_0_54:notes">
            <a:extLst>
              <a:ext uri="{FF2B5EF4-FFF2-40B4-BE49-F238E27FC236}">
                <a16:creationId xmlns:a16="http://schemas.microsoft.com/office/drawing/2014/main" id="{9EB03C6D-5AC6-8B00-9DD7-C76B50842F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90323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DCE895F2-B021-0EEC-C4DC-582397D21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d08bd9aa92_0_73:notes">
            <a:extLst>
              <a:ext uri="{FF2B5EF4-FFF2-40B4-BE49-F238E27FC236}">
                <a16:creationId xmlns:a16="http://schemas.microsoft.com/office/drawing/2014/main" id="{1A7ADA87-46B3-7661-8456-B4AF18A3E4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d08bd9aa92_0_73:notes">
            <a:extLst>
              <a:ext uri="{FF2B5EF4-FFF2-40B4-BE49-F238E27FC236}">
                <a16:creationId xmlns:a16="http://schemas.microsoft.com/office/drawing/2014/main" id="{BB3E042E-D6E1-BE27-D9FB-E8DF97E06C6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Voci che compaiono una alla volta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346630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>
          <a:extLst>
            <a:ext uri="{FF2B5EF4-FFF2-40B4-BE49-F238E27FC236}">
              <a16:creationId xmlns:a16="http://schemas.microsoft.com/office/drawing/2014/main" id="{E28254F0-17B5-F107-632E-89C7C94FF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d19a733120_0_0:notes">
            <a:extLst>
              <a:ext uri="{FF2B5EF4-FFF2-40B4-BE49-F238E27FC236}">
                <a16:creationId xmlns:a16="http://schemas.microsoft.com/office/drawing/2014/main" id="{0874BB0A-315C-7B26-C6E3-A1E996ACD8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" name="Google Shape;199;g3d19a733120_0_0:notes">
            <a:extLst>
              <a:ext uri="{FF2B5EF4-FFF2-40B4-BE49-F238E27FC236}">
                <a16:creationId xmlns:a16="http://schemas.microsoft.com/office/drawing/2014/main" id="{495CA1A7-0C5E-77DD-ACF1-26739A32D2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t"/>
              <a:t>Voci che compaiono una alla volta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890011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>
          <a:extLst>
            <a:ext uri="{FF2B5EF4-FFF2-40B4-BE49-F238E27FC236}">
              <a16:creationId xmlns:a16="http://schemas.microsoft.com/office/drawing/2014/main" id="{56A90D3D-DE6D-DAA2-5151-A5B2DD650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d08bd9aa92_0_68:notes">
            <a:extLst>
              <a:ext uri="{FF2B5EF4-FFF2-40B4-BE49-F238E27FC236}">
                <a16:creationId xmlns:a16="http://schemas.microsoft.com/office/drawing/2014/main" id="{C376CDA3-3FAD-FBFA-E2DC-D30F325F1C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3d08bd9aa92_0_68:notes">
            <a:extLst>
              <a:ext uri="{FF2B5EF4-FFF2-40B4-BE49-F238E27FC236}">
                <a16:creationId xmlns:a16="http://schemas.microsoft.com/office/drawing/2014/main" id="{DC251FB6-405C-42C5-91C0-ABFDFE2970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può avere senso usare le due illustrazioni: prima di cristo e dopo Cristo?</a:t>
            </a:r>
            <a:br>
              <a:rPr lang="it"/>
            </a:br>
            <a:r>
              <a:rPr lang="it"/>
              <a:t>Per tutte le 4 tematiche…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55644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>
          <a:extLst>
            <a:ext uri="{FF2B5EF4-FFF2-40B4-BE49-F238E27FC236}">
              <a16:creationId xmlns:a16="http://schemas.microsoft.com/office/drawing/2014/main" id="{F4D3E58A-D338-55D4-50E9-668F1AADB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d08bd9aa92_0_78:notes">
            <a:extLst>
              <a:ext uri="{FF2B5EF4-FFF2-40B4-BE49-F238E27FC236}">
                <a16:creationId xmlns:a16="http://schemas.microsoft.com/office/drawing/2014/main" id="{64B8A33E-9DEA-EA04-1D2A-D6415AF104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d08bd9aa92_0_78:notes">
            <a:extLst>
              <a:ext uri="{FF2B5EF4-FFF2-40B4-BE49-F238E27FC236}">
                <a16:creationId xmlns:a16="http://schemas.microsoft.com/office/drawing/2014/main" id="{D4536101-4CB9-F5BE-089D-948E0FEC99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03314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>
          <a:extLst>
            <a:ext uri="{FF2B5EF4-FFF2-40B4-BE49-F238E27FC236}">
              <a16:creationId xmlns:a16="http://schemas.microsoft.com/office/drawing/2014/main" id="{AAAADB44-04C8-09EA-CA69-26335A415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d08bd9aa92_0_84:notes">
            <a:extLst>
              <a:ext uri="{FF2B5EF4-FFF2-40B4-BE49-F238E27FC236}">
                <a16:creationId xmlns:a16="http://schemas.microsoft.com/office/drawing/2014/main" id="{A01334D1-F05D-B8C4-77E5-AB89372E9C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d08bd9aa92_0_84:notes">
            <a:extLst>
              <a:ext uri="{FF2B5EF4-FFF2-40B4-BE49-F238E27FC236}">
                <a16:creationId xmlns:a16="http://schemas.microsoft.com/office/drawing/2014/main" id="{FA391ECC-07AF-379B-BA88-9E65741A1C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3028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d08bd9aa92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d08bd9aa92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Voci che compaiono una alla volta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>
          <a:extLst>
            <a:ext uri="{FF2B5EF4-FFF2-40B4-BE49-F238E27FC236}">
              <a16:creationId xmlns:a16="http://schemas.microsoft.com/office/drawing/2014/main" id="{CDB0414F-5177-C405-DA41-53BAF4612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d08bd9aa92_0_90:notes">
            <a:extLst>
              <a:ext uri="{FF2B5EF4-FFF2-40B4-BE49-F238E27FC236}">
                <a16:creationId xmlns:a16="http://schemas.microsoft.com/office/drawing/2014/main" id="{BDCCB696-51A7-9966-966B-97718286C6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3d08bd9aa92_0_90:notes">
            <a:extLst>
              <a:ext uri="{FF2B5EF4-FFF2-40B4-BE49-F238E27FC236}">
                <a16:creationId xmlns:a16="http://schemas.microsoft.com/office/drawing/2014/main" id="{10CF2D98-FA4F-B097-C4F2-A7303FA37C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76256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>
          <a:extLst>
            <a:ext uri="{FF2B5EF4-FFF2-40B4-BE49-F238E27FC236}">
              <a16:creationId xmlns:a16="http://schemas.microsoft.com/office/drawing/2014/main" id="{B0EF037B-10D8-A8ED-5F29-DAA2D831F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d14e8c3547_0_0:notes">
            <a:extLst>
              <a:ext uri="{FF2B5EF4-FFF2-40B4-BE49-F238E27FC236}">
                <a16:creationId xmlns:a16="http://schemas.microsoft.com/office/drawing/2014/main" id="{AA7027BD-CC13-1477-DA7D-DC1B2B890F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3d14e8c3547_0_0:notes">
            <a:extLst>
              <a:ext uri="{FF2B5EF4-FFF2-40B4-BE49-F238E27FC236}">
                <a16:creationId xmlns:a16="http://schemas.microsoft.com/office/drawing/2014/main" id="{F12E6C2B-B8DB-6459-419C-C1DFB9DA61E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32399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>
          <a:extLst>
            <a:ext uri="{FF2B5EF4-FFF2-40B4-BE49-F238E27FC236}">
              <a16:creationId xmlns:a16="http://schemas.microsoft.com/office/drawing/2014/main" id="{46097FE5-1E2B-F8B4-44F3-131577417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8:notes">
            <a:extLst>
              <a:ext uri="{FF2B5EF4-FFF2-40B4-BE49-F238E27FC236}">
                <a16:creationId xmlns:a16="http://schemas.microsoft.com/office/drawing/2014/main" id="{3BBBD8F8-6DB8-034F-FFAF-3F30B8F6AD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28:notes">
            <a:extLst>
              <a:ext uri="{FF2B5EF4-FFF2-40B4-BE49-F238E27FC236}">
                <a16:creationId xmlns:a16="http://schemas.microsoft.com/office/drawing/2014/main" id="{3B692FAA-6794-1657-56F6-3B6D9B0A29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54538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>
          <a:extLst>
            <a:ext uri="{FF2B5EF4-FFF2-40B4-BE49-F238E27FC236}">
              <a16:creationId xmlns:a16="http://schemas.microsoft.com/office/drawing/2014/main" id="{BF1AEC00-8AD7-C59C-5A7D-974E60D76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3d186398257_0_618:notes">
            <a:extLst>
              <a:ext uri="{FF2B5EF4-FFF2-40B4-BE49-F238E27FC236}">
                <a16:creationId xmlns:a16="http://schemas.microsoft.com/office/drawing/2014/main" id="{5D89FD32-A38C-3A22-EF3B-F9A5AE7839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3d186398257_0_618:notes">
            <a:extLst>
              <a:ext uri="{FF2B5EF4-FFF2-40B4-BE49-F238E27FC236}">
                <a16:creationId xmlns:a16="http://schemas.microsoft.com/office/drawing/2014/main" id="{6CAB3869-7642-C3B6-5F71-58BC81BEFB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78852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>
          <a:extLst>
            <a:ext uri="{FF2B5EF4-FFF2-40B4-BE49-F238E27FC236}">
              <a16:creationId xmlns:a16="http://schemas.microsoft.com/office/drawing/2014/main" id="{EF6C1A54-BD11-E56D-964C-1FCEFF7B8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8:notes">
            <a:extLst>
              <a:ext uri="{FF2B5EF4-FFF2-40B4-BE49-F238E27FC236}">
                <a16:creationId xmlns:a16="http://schemas.microsoft.com/office/drawing/2014/main" id="{F9AE2F7B-3CAB-96E3-C8BF-ECB1B22330A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28:notes">
            <a:extLst>
              <a:ext uri="{FF2B5EF4-FFF2-40B4-BE49-F238E27FC236}">
                <a16:creationId xmlns:a16="http://schemas.microsoft.com/office/drawing/2014/main" id="{98A2FEAA-F0CD-2E33-DF46-5EF7DBEF5C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4943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>
          <a:extLst>
            <a:ext uri="{FF2B5EF4-FFF2-40B4-BE49-F238E27FC236}">
              <a16:creationId xmlns:a16="http://schemas.microsoft.com/office/drawing/2014/main" id="{C3A1DDD4-EE3D-105F-B5E9-9E1614591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d19a733120_0_0:notes">
            <a:extLst>
              <a:ext uri="{FF2B5EF4-FFF2-40B4-BE49-F238E27FC236}">
                <a16:creationId xmlns:a16="http://schemas.microsoft.com/office/drawing/2014/main" id="{AD5E6431-2F5C-1210-3D7E-AE3DA89C68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" name="Google Shape;199;g3d19a733120_0_0:notes">
            <a:extLst>
              <a:ext uri="{FF2B5EF4-FFF2-40B4-BE49-F238E27FC236}">
                <a16:creationId xmlns:a16="http://schemas.microsoft.com/office/drawing/2014/main" id="{1CD1F076-711A-40CE-A750-3AF09DAF2C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t"/>
              <a:t>Voci che compaiono una alla volta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30660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d08bd9aa92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3d08bd9aa92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può avere senso usare le due illustrazioni: prima di cristo e dopo Cristo?</a:t>
            </a:r>
            <a:br>
              <a:rPr lang="it"/>
            </a:br>
            <a:r>
              <a:rPr lang="it"/>
              <a:t>Per tutte le 4 tematiche…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d08bd9aa92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d08bd9aa92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d08bd9aa92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d08bd9aa92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d08bd9aa92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3d08bd9aa92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d14e8c35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3d14e8c35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8" name="Google Shape;18;p7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1 1 1 1 1 1">
  <p:cSld name="SECTION_HEADER_1_1_1_1_1_1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85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7" name="Google Shape;77;p8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78" name="Google Shape;78;p85" title="Tavola disegno 3 copia 2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 rot="10800000">
            <a:off x="6613129" y="-799150"/>
            <a:ext cx="2508251" cy="2508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85" title="Tavola disegno 5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 rot="408095" flipH="1">
            <a:off x="584327" y="-669650"/>
            <a:ext cx="2249251" cy="22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85" title="Tavola disegno 7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 rot="-4438750">
            <a:off x="-302783" y="2697960"/>
            <a:ext cx="3118464" cy="3120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85" title="Tavola disegno 15 copia 2.png"/>
          <p:cNvPicPr preferRelativeResize="0"/>
          <p:nvPr/>
        </p:nvPicPr>
        <p:blipFill rotWithShape="1">
          <a:blip r:embed="rId5">
            <a:alphaModFix amt="20000"/>
          </a:blip>
          <a:srcRect/>
          <a:stretch/>
        </p:blipFill>
        <p:spPr>
          <a:xfrm rot="-9900002">
            <a:off x="6231053" y="3605901"/>
            <a:ext cx="2508250" cy="250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85" title="Tavola disegno 4 copia 5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0800000">
            <a:off x="-805936" y="1521548"/>
            <a:ext cx="4175227" cy="4175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85" title="Tavola disegno 4 copia 5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9626" y="-402976"/>
            <a:ext cx="4175227" cy="4175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1 1 1 1 1 1 1">
  <p:cSld name="SECTION_HEADER_1_1_1_1_1_1_1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8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6" name="Google Shape;86;p8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87" name="Google Shape;87;p86" title="Tavola disegno 3 copia 2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 rot="10800000">
            <a:off x="6613129" y="-799150"/>
            <a:ext cx="2508251" cy="2508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86" title="Tavola disegno 5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 rot="408095" flipH="1">
            <a:off x="584327" y="-669650"/>
            <a:ext cx="2249251" cy="22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86" title="Tavola disegno 7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 rot="-4438750">
            <a:off x="-302783" y="2697960"/>
            <a:ext cx="3118464" cy="3120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86" title="Tavola disegno 15 copia 2.png"/>
          <p:cNvPicPr preferRelativeResize="0"/>
          <p:nvPr/>
        </p:nvPicPr>
        <p:blipFill rotWithShape="1">
          <a:blip r:embed="rId5">
            <a:alphaModFix amt="20000"/>
          </a:blip>
          <a:srcRect/>
          <a:stretch/>
        </p:blipFill>
        <p:spPr>
          <a:xfrm rot="-9900002">
            <a:off x="6231053" y="3605901"/>
            <a:ext cx="2508250" cy="250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86" title="Tavola disegno 4 copia 3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0800000">
            <a:off x="-806738" y="1522874"/>
            <a:ext cx="4176851" cy="417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86" title="Tavola disegno 4 copia 3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8812" y="-402313"/>
            <a:ext cx="4176851" cy="4173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1 1 1 1">
  <p:cSld name="SECTION_HEADER_1_1_1_1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87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5" name="Google Shape;95;p8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96" name="Google Shape;96;p87" title="Grec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-2799249"/>
            <a:ext cx="749175" cy="9710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87" title="Grec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72212" y="-3073837"/>
            <a:ext cx="749175" cy="9710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87" title="Tavola disegno 3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 rot="10800000">
            <a:off x="6613129" y="-799150"/>
            <a:ext cx="2508251" cy="2508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87" title="Tavola disegno 5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 rot="408095" flipH="1">
            <a:off x="584327" y="-669650"/>
            <a:ext cx="2249251" cy="22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87" title="Tavola disegno 7 copia 2.png"/>
          <p:cNvPicPr preferRelativeResize="0"/>
          <p:nvPr/>
        </p:nvPicPr>
        <p:blipFill rotWithShape="1">
          <a:blip r:embed="rId5">
            <a:alphaModFix amt="20000"/>
          </a:blip>
          <a:srcRect/>
          <a:stretch/>
        </p:blipFill>
        <p:spPr>
          <a:xfrm rot="-4438750">
            <a:off x="-302783" y="2697960"/>
            <a:ext cx="3118464" cy="3120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87" title="Tavola disegno 15 copia 2.png"/>
          <p:cNvPicPr preferRelativeResize="0"/>
          <p:nvPr/>
        </p:nvPicPr>
        <p:blipFill rotWithShape="1">
          <a:blip r:embed="rId6">
            <a:alphaModFix amt="20000"/>
          </a:blip>
          <a:srcRect/>
          <a:stretch/>
        </p:blipFill>
        <p:spPr>
          <a:xfrm rot="-9900002">
            <a:off x="6231053" y="3605901"/>
            <a:ext cx="2508250" cy="250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1 1 1 1 1">
  <p:cSld name="SECTION_HEADER_1_1_1_1_1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8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4" name="Google Shape;104;p8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105" name="Google Shape;105;p88" title="Tavola disegno 3 copia 2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 rot="10800000">
            <a:off x="6613129" y="-799150"/>
            <a:ext cx="2508251" cy="2508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88" title="Tavola disegno 5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 rot="408095" flipH="1">
            <a:off x="584327" y="-669650"/>
            <a:ext cx="2249251" cy="22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88" title="Tavola disegno 7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 rot="-4438750">
            <a:off x="-302783" y="2697960"/>
            <a:ext cx="3118464" cy="3120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88" title="Tavola disegno 15 copia 2.png"/>
          <p:cNvPicPr preferRelativeResize="0"/>
          <p:nvPr/>
        </p:nvPicPr>
        <p:blipFill rotWithShape="1">
          <a:blip r:embed="rId5">
            <a:alphaModFix amt="20000"/>
          </a:blip>
          <a:srcRect/>
          <a:stretch/>
        </p:blipFill>
        <p:spPr>
          <a:xfrm rot="-9900002">
            <a:off x="6231053" y="3605901"/>
            <a:ext cx="2508250" cy="250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88" title="Tavola disegno 4 copia 6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97298" y="-383850"/>
            <a:ext cx="4139901" cy="4136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88" title="Tavola disegno 4 copia 6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0800000">
            <a:off x="-813502" y="1559800"/>
            <a:ext cx="4139901" cy="4136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89" title="Tavola disegno 6 copia 2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690200" y="-854525"/>
            <a:ext cx="2876774" cy="2876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89" title="Tavola disegno 1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5421897" y="-769925"/>
            <a:ext cx="2198098" cy="219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89" title="Tavola disegno 8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>
            <a:off x="-613951" y="3187150"/>
            <a:ext cx="2726023" cy="272794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89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6" name="Google Shape;116;p8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117" name="Google Shape;117;p89" title="Greca Orizzontale Magenta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22850" y="-254950"/>
            <a:ext cx="9530127" cy="73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89" title="Greca Orizzontale Magenta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10800000">
            <a:off x="-122850" y="4663225"/>
            <a:ext cx="9530127" cy="73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89" title="Tavola disegno 2 copia 2.png"/>
          <p:cNvPicPr preferRelativeResize="0"/>
          <p:nvPr/>
        </p:nvPicPr>
        <p:blipFill rotWithShape="1">
          <a:blip r:embed="rId6">
            <a:alphaModFix amt="20000"/>
          </a:blip>
          <a:srcRect/>
          <a:stretch/>
        </p:blipFill>
        <p:spPr>
          <a:xfrm rot="513414">
            <a:off x="7616897" y="2440091"/>
            <a:ext cx="2259806" cy="2259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1 1 1">
  <p:cSld name="SECTION_HEADER_1_1_1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2" name="Google Shape;122;p9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123" name="Google Shape;123;p90" title="Grec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4334043" y="56994"/>
            <a:ext cx="749175" cy="9710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90" title="Grec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4015281" y="-4624481"/>
            <a:ext cx="749175" cy="9710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90" title="Tavola disegno 6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-465625" y="2892875"/>
            <a:ext cx="2876774" cy="2876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90" title="Tavola disegno 1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 flipH="1">
            <a:off x="118422" y="-673625"/>
            <a:ext cx="2198098" cy="219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90" title="Tavola disegno 8 copia 2.png"/>
          <p:cNvPicPr preferRelativeResize="0"/>
          <p:nvPr/>
        </p:nvPicPr>
        <p:blipFill rotWithShape="1">
          <a:blip r:embed="rId5">
            <a:alphaModFix amt="20000"/>
          </a:blip>
          <a:srcRect/>
          <a:stretch/>
        </p:blipFill>
        <p:spPr>
          <a:xfrm>
            <a:off x="7197524" y="2415550"/>
            <a:ext cx="2726023" cy="2727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90" title="Tavola disegno 2 copia 2.png"/>
          <p:cNvPicPr preferRelativeResize="0"/>
          <p:nvPr/>
        </p:nvPicPr>
        <p:blipFill rotWithShape="1">
          <a:blip r:embed="rId6">
            <a:alphaModFix amt="20000"/>
          </a:blip>
          <a:srcRect/>
          <a:stretch/>
        </p:blipFill>
        <p:spPr>
          <a:xfrm rot="513414">
            <a:off x="6057097" y="-1010959"/>
            <a:ext cx="2259806" cy="2259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2">
  <p:cSld name="SECTION_HEADER_2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91" title="Tavola disegno 3 copia 2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7058179" y="3145050"/>
            <a:ext cx="2508251" cy="2508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91" title="Tavola disegno 5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 rot="-408095">
            <a:off x="6895102" y="-258025"/>
            <a:ext cx="2249251" cy="22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91" title="Tavola disegno 7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 rot="1276446">
            <a:off x="-523595" y="-445250"/>
            <a:ext cx="2621851" cy="262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91" title="Tavola disegno 15 copia 2.png"/>
          <p:cNvPicPr preferRelativeResize="0"/>
          <p:nvPr/>
        </p:nvPicPr>
        <p:blipFill rotWithShape="1">
          <a:blip r:embed="rId5">
            <a:alphaModFix amt="20000"/>
          </a:blip>
          <a:srcRect/>
          <a:stretch/>
        </p:blipFill>
        <p:spPr>
          <a:xfrm>
            <a:off x="77028" y="2923975"/>
            <a:ext cx="2508251" cy="2508251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91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5" name="Google Shape;135;p9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136" name="Google Shape;136;p91" title="Greca Orizzontale Magenta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400000">
            <a:off x="-4397462" y="1882512"/>
            <a:ext cx="9530127" cy="73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91" title="Greca Orizzontale Magenta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5400000">
            <a:off x="4006465" y="1956738"/>
            <a:ext cx="9530127" cy="73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1 1 1 1 1 1 1 1 1">
  <p:cSld name="SECTION_HEADER_1_1_1_1_1_1_1_1_1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8" name="Google Shape;158;p9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159" name="Google Shape;159;p94" title="Tavola disegno 3 copia 2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 rot="10800000">
            <a:off x="6613129" y="-799150"/>
            <a:ext cx="2508251" cy="2508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94" title="Tavola disegno 5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 rot="408095" flipH="1">
            <a:off x="584327" y="-669650"/>
            <a:ext cx="2249251" cy="22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94" title="Tavola disegno 7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 rot="-4438750">
            <a:off x="-302783" y="2697960"/>
            <a:ext cx="3118464" cy="3120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94" title="Tavola disegno 15 copia 2.png"/>
          <p:cNvPicPr preferRelativeResize="0"/>
          <p:nvPr/>
        </p:nvPicPr>
        <p:blipFill rotWithShape="1">
          <a:blip r:embed="rId5">
            <a:alphaModFix amt="20000"/>
          </a:blip>
          <a:srcRect/>
          <a:stretch/>
        </p:blipFill>
        <p:spPr>
          <a:xfrm rot="-9900002">
            <a:off x="6231053" y="3605901"/>
            <a:ext cx="2508250" cy="250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94" title="Tavola disegno 4 copia 2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0800000">
            <a:off x="-758897" y="1557774"/>
            <a:ext cx="4071324" cy="406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94" title="Tavola disegno 4 copia 2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35471" y="-359252"/>
            <a:ext cx="4071324" cy="4068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9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9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68" name="Google Shape;168;p9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69" name="Google Shape;169;p9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 1">
  <p:cSld name="TITLE_ONLY_1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9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9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7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21" name="Google Shape;21;p76" title="Tavola disegno 6 copia 2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 flipH="1">
            <a:off x="6144375" y="-923525"/>
            <a:ext cx="2876774" cy="2876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76" title="Tavola disegno 1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7451122" y="2860300"/>
            <a:ext cx="2198098" cy="219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76" title="Tavola disegno 8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>
            <a:off x="393774" y="-577088"/>
            <a:ext cx="2726023" cy="2727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76" title="Tavola disegno 2 copia 2.png"/>
          <p:cNvPicPr preferRelativeResize="0"/>
          <p:nvPr/>
        </p:nvPicPr>
        <p:blipFill rotWithShape="1">
          <a:blip r:embed="rId5">
            <a:alphaModFix amt="20000"/>
          </a:blip>
          <a:srcRect/>
          <a:stretch/>
        </p:blipFill>
        <p:spPr>
          <a:xfrm rot="513414">
            <a:off x="-458653" y="2828654"/>
            <a:ext cx="2259806" cy="2259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9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5" name="Google Shape;175;p9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6" name="Google Shape;176;p9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98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80" name="Google Shape;180;p9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81" name="Google Shape;181;p98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82" name="Google Shape;182;p9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99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85" name="Google Shape;185;p99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86" name="Google Shape;186;p9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 2">
  <p:cSld name="TITLE_ONLY_3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d186398257_0_34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g3d186398257_0_34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95" name="Google Shape;195;g3d186398257_0_3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96" name="Google Shape;196;g3d186398257_0_34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005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1 1">
  <p:cSld name="SECTION_HEADER_1_1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7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7" name="Google Shape;27;p7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28" name="Google Shape;28;p77" title="Greca Verticale Magent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4209412" y="-4582237"/>
            <a:ext cx="725175" cy="9399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77" title="Greca Verticale Magenta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4209412" y="325900"/>
            <a:ext cx="725175" cy="9399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77" title="Tavola disegno 6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 flipH="1">
            <a:off x="6395150" y="2520175"/>
            <a:ext cx="2876774" cy="2876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77" title="Tavola disegno 1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 flipH="1">
            <a:off x="-320728" y="2860300"/>
            <a:ext cx="2198098" cy="219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77" title="Tavola disegno 8 copia 2.png"/>
          <p:cNvPicPr preferRelativeResize="0"/>
          <p:nvPr/>
        </p:nvPicPr>
        <p:blipFill rotWithShape="1">
          <a:blip r:embed="rId5">
            <a:alphaModFix amt="20000"/>
          </a:blip>
          <a:srcRect/>
          <a:stretch/>
        </p:blipFill>
        <p:spPr>
          <a:xfrm>
            <a:off x="5333924" y="-854225"/>
            <a:ext cx="2726023" cy="2727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77" title="Tavola disegno 2 copia 2.png"/>
          <p:cNvPicPr preferRelativeResize="0"/>
          <p:nvPr/>
        </p:nvPicPr>
        <p:blipFill rotWithShape="1">
          <a:blip r:embed="rId6">
            <a:alphaModFix amt="20000"/>
          </a:blip>
          <a:srcRect/>
          <a:stretch/>
        </p:blipFill>
        <p:spPr>
          <a:xfrm rot="513414">
            <a:off x="946047" y="-541634"/>
            <a:ext cx="2259806" cy="2259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nto principale 1">
  <p:cSld name="MAIN_POINT_1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7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37" name="Google Shape;37;p78" title="Tavola disegno 9 copia 3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0" y="2701124"/>
            <a:ext cx="2444100" cy="2442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78" title="Tavola disegno 9 copia 3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699900" y="-1"/>
            <a:ext cx="2444100" cy="24423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9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1" name="Google Shape;41;p7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42" name="Google Shape;42;p79" title="Tavola disegno 9 copia 6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010450" y="0"/>
            <a:ext cx="2208698" cy="2208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79" title="Tavola disegno 9 copia 6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0" y="2934800"/>
            <a:ext cx="2208698" cy="2208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nto principale 1 1">
  <p:cSld name="MAIN_POINT_1_1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6" name="Google Shape;46;p8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47" name="Google Shape;47;p80" title="Tavola disegno 9 copia 2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699900" y="-9"/>
            <a:ext cx="2444100" cy="244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80" title="Tavola disegno 9 copia 2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0" y="2699391"/>
            <a:ext cx="2444100" cy="244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nto principale 1 1 1">
  <p:cSld name="MAIN_POINT_1_1_1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1" name="Google Shape;51;p8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52" name="Google Shape;52;p81" title="angolo verd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 flipH="1">
            <a:off x="53871" y="2763222"/>
            <a:ext cx="2337449" cy="2194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81" title="angolo verd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 flipH="1">
            <a:off x="6741359" y="164316"/>
            <a:ext cx="2337452" cy="2194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6" name="Google Shape;56;p8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1 2">
  <p:cSld name="SECTION_HEADER_1_2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9" name="Google Shape;59;p8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60" name="Google Shape;60;p83" title="Tavola disegno 3 copia 2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146054" y="3076025"/>
            <a:ext cx="2508251" cy="2508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83" title="Tavola disegno 5 copia 2.p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 rot="-408095">
            <a:off x="5942627" y="3441525"/>
            <a:ext cx="2249251" cy="22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83" title="Tavola disegno 7 copia 2.png"/>
          <p:cNvPicPr preferRelativeResize="0"/>
          <p:nvPr/>
        </p:nvPicPr>
        <p:blipFill rotWithShape="1">
          <a:blip r:embed="rId4">
            <a:alphaModFix amt="20000"/>
          </a:blip>
          <a:srcRect/>
          <a:stretch/>
        </p:blipFill>
        <p:spPr>
          <a:xfrm rot="7486835">
            <a:off x="5953269" y="-1328166"/>
            <a:ext cx="3118463" cy="3120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83" title="Tavola disegno 15 copia 2.png"/>
          <p:cNvPicPr preferRelativeResize="0"/>
          <p:nvPr/>
        </p:nvPicPr>
        <p:blipFill rotWithShape="1">
          <a:blip r:embed="rId5">
            <a:alphaModFix amt="20000"/>
          </a:blip>
          <a:srcRect/>
          <a:stretch/>
        </p:blipFill>
        <p:spPr>
          <a:xfrm>
            <a:off x="311703" y="-816975"/>
            <a:ext cx="2508251" cy="2508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83" title="Greca Orizzontal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400000">
            <a:off x="-4454390" y="1399160"/>
            <a:ext cx="9653550" cy="74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83" title="Greca Orizzontal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400000">
            <a:off x="3920015" y="1611560"/>
            <a:ext cx="9653550" cy="74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2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677" r:id="rId23"/>
    <p:sldLayoutId id="2147483678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regrest.it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E5D55DE-8270-B660-5C11-A4E98B73B1ED}"/>
              </a:ext>
            </a:extLst>
          </p:cNvPr>
          <p:cNvSpPr txBox="1"/>
          <p:nvPr/>
        </p:nvSpPr>
        <p:spPr>
          <a:xfrm>
            <a:off x="469620" y="566775"/>
            <a:ext cx="820476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Mettiamo a disposizione delle parrocchie e degli oratori, alcune slide che siano di supporto e sostegno durante le diverse presentazioni del progetto Cre-Grest in comunità. </a:t>
            </a:r>
          </a:p>
          <a:p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particolare, abbiamo pensato a:</a:t>
            </a:r>
          </a:p>
          <a:p>
            <a:pPr marL="342900" indent="-342900">
              <a:buAutoNum type="arabicPeriod"/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Condivisione del progetto Cre-Grest dell’oratorio </a:t>
            </a:r>
            <a:b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essere consapevoli dei suoi elementi essenziali e per un’alleanza con famiglie e territorio</a:t>
            </a:r>
          </a:p>
          <a:p>
            <a:pPr marL="342900" indent="-342900">
              <a:buAutoNum type="arabicPeriod"/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Condivisione del progetto tematico del Cre-Grest 2026</a:t>
            </a:r>
          </a:p>
          <a:p>
            <a:pPr marL="342900" indent="-342900">
              <a:buAutoNum type="arabicPeriod"/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Alcune possibili condivisione con gli adolescenti</a:t>
            </a:r>
          </a:p>
          <a:p>
            <a:pPr marL="342900" indent="-342900">
              <a:buAutoNum type="arabicPeriod"/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Alcune possibili condivisioni con le famiglie</a:t>
            </a:r>
          </a:p>
          <a:p>
            <a:pPr marL="342900" indent="-342900">
              <a:buAutoNum type="arabicPeriod"/>
            </a:pP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trovate una di seguito all’altra, facilmente estrapolabili e personalizzabili per rispondere alle esigenze specifiche di ogni realtà. Il formato è volutamente power point per permettervi di modificarle come meglio credete. </a:t>
            </a:r>
          </a:p>
          <a:p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approfondire i contenuti, il riferimento è al FASCICOLO PROGETTO del manuale oppure alla sezione PROGETTO in homepage del sito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www.cregrest.it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342900" indent="-342900">
              <a:buAutoNum type="arabicPeriod"/>
            </a:pP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15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>
          <a:extLst>
            <a:ext uri="{FF2B5EF4-FFF2-40B4-BE49-F238E27FC236}">
              <a16:creationId xmlns:a16="http://schemas.microsoft.com/office/drawing/2014/main" id="{D3F7D41E-FAAC-FA55-E14E-DD246B739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5;p36">
            <a:extLst>
              <a:ext uri="{FF2B5EF4-FFF2-40B4-BE49-F238E27FC236}">
                <a16:creationId xmlns:a16="http://schemas.microsoft.com/office/drawing/2014/main" id="{F0131429-D0F2-A358-597D-A26DE54D7F89}"/>
              </a:ext>
            </a:extLst>
          </p:cNvPr>
          <p:cNvSpPr txBox="1"/>
          <p:nvPr/>
        </p:nvSpPr>
        <p:spPr>
          <a:xfrm>
            <a:off x="0" y="1096909"/>
            <a:ext cx="9123908" cy="267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Le</a:t>
            </a:r>
            <a:r>
              <a:rPr lang="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 4 tematiche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i</a:t>
            </a:r>
            <a:r>
              <a:rPr lang="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spirate alla sua vita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per ispirare il nostro progetto</a:t>
            </a:r>
          </a:p>
        </p:txBody>
      </p:sp>
    </p:spTree>
    <p:extLst>
      <p:ext uri="{BB962C8B-B14F-4D97-AF65-F5344CB8AC3E}">
        <p14:creationId xmlns:p14="http://schemas.microsoft.com/office/powerpoint/2010/main" val="294581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9"/>
          <p:cNvSpPr txBox="1">
            <a:spLocks noGrp="1"/>
          </p:cNvSpPr>
          <p:nvPr>
            <p:ph type="body" idx="4294967295"/>
          </p:nvPr>
        </p:nvSpPr>
        <p:spPr>
          <a:xfrm>
            <a:off x="311700" y="7845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DD114A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il Sogno</a:t>
            </a:r>
            <a:endParaRPr sz="7200" dirty="0">
              <a:solidFill>
                <a:srgbClr val="DD114A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DD114A"/>
                </a:highlight>
                <a:latin typeface="Skranji"/>
                <a:ea typeface="Skranji"/>
                <a:cs typeface="Skranji"/>
                <a:sym typeface="Skranji"/>
              </a:rPr>
              <a:t>Vocazione e Santità</a:t>
            </a:r>
            <a:endParaRPr sz="3000" dirty="0">
              <a:solidFill>
                <a:srgbClr val="F5EEE6"/>
              </a:solidFill>
              <a:highlight>
                <a:srgbClr val="DD114A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1"/>
          <p:cNvSpPr txBox="1">
            <a:spLocks noGrp="1"/>
          </p:cNvSpPr>
          <p:nvPr>
            <p:ph type="body" idx="4294967295"/>
          </p:nvPr>
        </p:nvSpPr>
        <p:spPr>
          <a:xfrm>
            <a:off x="311700" y="53739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5AB7B9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la Fraternità</a:t>
            </a:r>
            <a:endParaRPr sz="7200" dirty="0">
              <a:solidFill>
                <a:srgbClr val="5AB7B9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5AB7B9"/>
                </a:highlight>
                <a:latin typeface="Skranji"/>
                <a:ea typeface="Skranji"/>
                <a:cs typeface="Skranji"/>
                <a:sym typeface="Skranji"/>
              </a:rPr>
              <a:t>Amicizia e Figliolanza</a:t>
            </a:r>
            <a:endParaRPr sz="3000" dirty="0">
              <a:solidFill>
                <a:srgbClr val="F5EEE6"/>
              </a:solidFill>
              <a:highlight>
                <a:srgbClr val="5AB7B9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3"/>
          <p:cNvSpPr txBox="1">
            <a:spLocks noGrp="1"/>
          </p:cNvSpPr>
          <p:nvPr>
            <p:ph type="body" idx="4294967295"/>
          </p:nvPr>
        </p:nvSpPr>
        <p:spPr>
          <a:xfrm>
            <a:off x="311700" y="191401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EE7B29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la Pace</a:t>
            </a:r>
            <a:endParaRPr sz="7200" dirty="0">
              <a:solidFill>
                <a:srgbClr val="EE7B29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EE7B29"/>
                </a:highlight>
                <a:latin typeface="Skranji"/>
                <a:ea typeface="Skranji"/>
                <a:cs typeface="Skranji"/>
                <a:sym typeface="Skranji"/>
              </a:rPr>
              <a:t>Povertà, dialogo interreligioso e pace</a:t>
            </a:r>
            <a:endParaRPr sz="3000" dirty="0">
              <a:solidFill>
                <a:srgbClr val="F5EEE6"/>
              </a:solidFill>
              <a:highlight>
                <a:srgbClr val="EE7B29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5"/>
          <p:cNvSpPr txBox="1">
            <a:spLocks noGrp="1"/>
          </p:cNvSpPr>
          <p:nvPr>
            <p:ph type="body" idx="4294967295"/>
          </p:nvPr>
        </p:nvSpPr>
        <p:spPr>
          <a:xfrm>
            <a:off x="311700" y="314968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7AB86B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>
              <a:solidFill>
                <a:srgbClr val="7AB86B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7AB86B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la Lode</a:t>
            </a:r>
            <a:endParaRPr sz="7200" dirty="0">
              <a:solidFill>
                <a:srgbClr val="7AB86B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7AB86B"/>
                </a:highlight>
                <a:latin typeface="Skranji"/>
                <a:ea typeface="Skranji"/>
                <a:cs typeface="Skranji"/>
                <a:sym typeface="Skranji"/>
              </a:rPr>
              <a:t>Contemplazione e lode</a:t>
            </a:r>
            <a:endParaRPr sz="3000" dirty="0">
              <a:solidFill>
                <a:srgbClr val="F5EEE6"/>
              </a:solidFill>
              <a:highlight>
                <a:srgbClr val="7AB86B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dirty="0">
              <a:solidFill>
                <a:srgbClr val="7AB86B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46" title="Lettering Bella Fra!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46"/>
          <p:cNvSpPr txBox="1"/>
          <p:nvPr/>
        </p:nvSpPr>
        <p:spPr>
          <a:xfrm>
            <a:off x="6407400" y="1833000"/>
            <a:ext cx="61101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Guardate 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a lui 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e sarete 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raggianti!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</p:txBody>
      </p:sp>
      <p:sp>
        <p:nvSpPr>
          <p:cNvPr id="326" name="Google Shape;326;p46"/>
          <p:cNvSpPr txBox="1"/>
          <p:nvPr/>
        </p:nvSpPr>
        <p:spPr>
          <a:xfrm>
            <a:off x="686050" y="1994550"/>
            <a:ext cx="2145000" cy="11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CRE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GREST</a:t>
            </a:r>
            <a:b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</a:b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2026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</p:txBody>
      </p:sp>
      <p:pic>
        <p:nvPicPr>
          <p:cNvPr id="327" name="Google Shape;327;p46" title="Greca Orizzontal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-4454390" y="1399160"/>
            <a:ext cx="9653550" cy="74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46" title="Greca Orizzontal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3920015" y="1611560"/>
            <a:ext cx="9653550" cy="74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732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>
          <a:extLst>
            <a:ext uri="{FF2B5EF4-FFF2-40B4-BE49-F238E27FC236}">
              <a16:creationId xmlns:a16="http://schemas.microsoft.com/office/drawing/2014/main" id="{06C56D26-3100-43B2-D26C-E594A8835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5;p36">
            <a:extLst>
              <a:ext uri="{FF2B5EF4-FFF2-40B4-BE49-F238E27FC236}">
                <a16:creationId xmlns:a16="http://schemas.microsoft.com/office/drawing/2014/main" id="{1017D830-8AAB-98F3-E24F-C79B0AFFF1A6}"/>
              </a:ext>
            </a:extLst>
          </p:cNvPr>
          <p:cNvSpPr txBox="1"/>
          <p:nvPr/>
        </p:nvSpPr>
        <p:spPr>
          <a:xfrm>
            <a:off x="0" y="817438"/>
            <a:ext cx="9123908" cy="350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Presentazione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del progetto Cre-Grest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agli adolescenti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che saranno animatori </a:t>
            </a:r>
          </a:p>
        </p:txBody>
      </p:sp>
    </p:spTree>
    <p:extLst>
      <p:ext uri="{BB962C8B-B14F-4D97-AF65-F5344CB8AC3E}">
        <p14:creationId xmlns:p14="http://schemas.microsoft.com/office/powerpoint/2010/main" val="374625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119209-B107-B4A8-2E60-05A99F2B4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D699F30-D1A2-BD75-76F2-04C7970A013D}"/>
              </a:ext>
            </a:extLst>
          </p:cNvPr>
          <p:cNvSpPr/>
          <p:nvPr/>
        </p:nvSpPr>
        <p:spPr>
          <a:xfrm flipV="1">
            <a:off x="5336419" y="1056750"/>
            <a:ext cx="3730373" cy="3725710"/>
          </a:xfrm>
          <a:custGeom>
            <a:avLst/>
            <a:gdLst/>
            <a:ahLst/>
            <a:cxnLst/>
            <a:rect l="l" t="t" r="r" b="b"/>
            <a:pathLst>
              <a:path w="7460746" h="7451420">
                <a:moveTo>
                  <a:pt x="0" y="7451420"/>
                </a:moveTo>
                <a:lnTo>
                  <a:pt x="7460746" y="7451420"/>
                </a:lnTo>
                <a:lnTo>
                  <a:pt x="7460746" y="0"/>
                </a:lnTo>
                <a:lnTo>
                  <a:pt x="0" y="0"/>
                </a:lnTo>
                <a:lnTo>
                  <a:pt x="0" y="745142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D198826-AD90-305A-6976-48F4741FFEF3}"/>
              </a:ext>
            </a:extLst>
          </p:cNvPr>
          <p:cNvSpPr txBox="1"/>
          <p:nvPr/>
        </p:nvSpPr>
        <p:spPr>
          <a:xfrm>
            <a:off x="0" y="1056750"/>
            <a:ext cx="9197683" cy="2923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CARA ADOLESCENTI,</a:t>
            </a:r>
          </a:p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IL CRE-GREST è</a:t>
            </a:r>
          </a:p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UN PROGETTO </a:t>
            </a:r>
          </a:p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DA SCEGLIERE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887C8F1-0146-E581-5A1A-8838C5FC81B0}"/>
              </a:ext>
            </a:extLst>
          </p:cNvPr>
          <p:cNvSpPr/>
          <p:nvPr/>
        </p:nvSpPr>
        <p:spPr>
          <a:xfrm flipH="1" flipV="1">
            <a:off x="77208" y="1056750"/>
            <a:ext cx="3730373" cy="3725710"/>
          </a:xfrm>
          <a:custGeom>
            <a:avLst/>
            <a:gdLst/>
            <a:ahLst/>
            <a:cxnLst/>
            <a:rect l="l" t="t" r="r" b="b"/>
            <a:pathLst>
              <a:path w="7460746" h="7451420">
                <a:moveTo>
                  <a:pt x="7460746" y="7451420"/>
                </a:moveTo>
                <a:lnTo>
                  <a:pt x="0" y="7451420"/>
                </a:lnTo>
                <a:lnTo>
                  <a:pt x="0" y="0"/>
                </a:lnTo>
                <a:lnTo>
                  <a:pt x="7460746" y="0"/>
                </a:lnTo>
                <a:lnTo>
                  <a:pt x="7460746" y="745142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 dirty="0"/>
          </a:p>
        </p:txBody>
      </p:sp>
    </p:spTree>
    <p:extLst>
      <p:ext uri="{BB962C8B-B14F-4D97-AF65-F5344CB8AC3E}">
        <p14:creationId xmlns:p14="http://schemas.microsoft.com/office/powerpoint/2010/main" val="1471143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B441C-F9CA-103B-D2B3-BF7F8A0494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2DB9821-EC63-6F58-B41C-E7E8D5F67605}"/>
              </a:ext>
            </a:extLst>
          </p:cNvPr>
          <p:cNvSpPr/>
          <p:nvPr/>
        </p:nvSpPr>
        <p:spPr>
          <a:xfrm>
            <a:off x="295115" y="1134161"/>
            <a:ext cx="3178479" cy="3178479"/>
          </a:xfrm>
          <a:custGeom>
            <a:avLst/>
            <a:gdLst/>
            <a:ahLst/>
            <a:cxnLst/>
            <a:rect l="l" t="t" r="r" b="b"/>
            <a:pathLst>
              <a:path w="6356958" h="6356958">
                <a:moveTo>
                  <a:pt x="0" y="0"/>
                </a:moveTo>
                <a:lnTo>
                  <a:pt x="6356958" y="0"/>
                </a:lnTo>
                <a:lnTo>
                  <a:pt x="6356958" y="6356959"/>
                </a:lnTo>
                <a:lnTo>
                  <a:pt x="0" y="63569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CC3FF60-EABA-E33D-EB39-96E322FBB27E}"/>
              </a:ext>
            </a:extLst>
          </p:cNvPr>
          <p:cNvSpPr/>
          <p:nvPr/>
        </p:nvSpPr>
        <p:spPr>
          <a:xfrm>
            <a:off x="-416890" y="0"/>
            <a:ext cx="10720860" cy="1259701"/>
          </a:xfrm>
          <a:custGeom>
            <a:avLst/>
            <a:gdLst/>
            <a:ahLst/>
            <a:cxnLst/>
            <a:rect l="l" t="t" r="r" b="b"/>
            <a:pathLst>
              <a:path w="21441719" h="2519402">
                <a:moveTo>
                  <a:pt x="0" y="0"/>
                </a:moveTo>
                <a:lnTo>
                  <a:pt x="21441719" y="0"/>
                </a:lnTo>
                <a:lnTo>
                  <a:pt x="21441719" y="2519402"/>
                </a:lnTo>
                <a:lnTo>
                  <a:pt x="0" y="25194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1C750616-23FD-D7B0-3564-5B489DF0C1C7}"/>
              </a:ext>
            </a:extLst>
          </p:cNvPr>
          <p:cNvSpPr txBox="1"/>
          <p:nvPr/>
        </p:nvSpPr>
        <p:spPr>
          <a:xfrm>
            <a:off x="4334617" y="1134161"/>
            <a:ext cx="4750102" cy="36813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UNA PROPOSTA DELLA COMUNITÀ</a:t>
            </a:r>
          </a:p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CRISTIANA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0197154-9EEC-6B0D-D7B8-42E5351DAA7C}"/>
              </a:ext>
            </a:extLst>
          </p:cNvPr>
          <p:cNvSpPr/>
          <p:nvPr/>
        </p:nvSpPr>
        <p:spPr>
          <a:xfrm rot="-374410">
            <a:off x="20617" y="531042"/>
            <a:ext cx="3876493" cy="5479142"/>
          </a:xfrm>
          <a:custGeom>
            <a:avLst/>
            <a:gdLst/>
            <a:ahLst/>
            <a:cxnLst/>
            <a:rect l="l" t="t" r="r" b="b"/>
            <a:pathLst>
              <a:path w="7752986" h="10958284">
                <a:moveTo>
                  <a:pt x="0" y="0"/>
                </a:moveTo>
                <a:lnTo>
                  <a:pt x="7752986" y="0"/>
                </a:lnTo>
                <a:lnTo>
                  <a:pt x="7752986" y="10958285"/>
                </a:lnTo>
                <a:lnTo>
                  <a:pt x="0" y="109582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</p:spTree>
    <p:extLst>
      <p:ext uri="{BB962C8B-B14F-4D97-AF65-F5344CB8AC3E}">
        <p14:creationId xmlns:p14="http://schemas.microsoft.com/office/powerpoint/2010/main" val="1733462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5;p36">
            <a:extLst>
              <a:ext uri="{FF2B5EF4-FFF2-40B4-BE49-F238E27FC236}">
                <a16:creationId xmlns:a16="http://schemas.microsoft.com/office/drawing/2014/main" id="{36CF8ECD-834B-DD1A-2F6E-2FC4FD939F73}"/>
              </a:ext>
            </a:extLst>
          </p:cNvPr>
          <p:cNvSpPr txBox="1"/>
          <p:nvPr/>
        </p:nvSpPr>
        <p:spPr>
          <a:xfrm>
            <a:off x="0" y="1232937"/>
            <a:ext cx="9123908" cy="267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Presentazione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del progetto Cre-Grest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alla comunità parrocchiale,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2442-5F88-F3DD-CB87-7D26792C1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9FFCF76-15E8-381E-C11F-C992C8CC0AE4}"/>
              </a:ext>
            </a:extLst>
          </p:cNvPr>
          <p:cNvSpPr/>
          <p:nvPr/>
        </p:nvSpPr>
        <p:spPr>
          <a:xfrm rot="-808819">
            <a:off x="5634012" y="862918"/>
            <a:ext cx="4174654" cy="4198183"/>
          </a:xfrm>
          <a:custGeom>
            <a:avLst/>
            <a:gdLst/>
            <a:ahLst/>
            <a:cxnLst/>
            <a:rect l="l" t="t" r="r" b="b"/>
            <a:pathLst>
              <a:path w="10620711" h="10634003">
                <a:moveTo>
                  <a:pt x="0" y="0"/>
                </a:moveTo>
                <a:lnTo>
                  <a:pt x="10620711" y="0"/>
                </a:lnTo>
                <a:lnTo>
                  <a:pt x="10620711" y="10634003"/>
                </a:lnTo>
                <a:lnTo>
                  <a:pt x="0" y="106340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481AA622-1A4A-E461-6DE7-823707B1E3F7}"/>
              </a:ext>
            </a:extLst>
          </p:cNvPr>
          <p:cNvSpPr/>
          <p:nvPr/>
        </p:nvSpPr>
        <p:spPr>
          <a:xfrm>
            <a:off x="0" y="0"/>
            <a:ext cx="9144000" cy="1108710"/>
          </a:xfrm>
          <a:custGeom>
            <a:avLst/>
            <a:gdLst/>
            <a:ahLst/>
            <a:cxnLst/>
            <a:rect l="l" t="t" r="r" b="b"/>
            <a:pathLst>
              <a:path w="18288000" h="2217420">
                <a:moveTo>
                  <a:pt x="0" y="0"/>
                </a:moveTo>
                <a:lnTo>
                  <a:pt x="18288000" y="0"/>
                </a:lnTo>
                <a:lnTo>
                  <a:pt x="18288000" y="2217420"/>
                </a:lnTo>
                <a:lnTo>
                  <a:pt x="0" y="22174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0E23F1C-F1E5-189E-47EF-97ABDADB14A1}"/>
              </a:ext>
            </a:extLst>
          </p:cNvPr>
          <p:cNvSpPr txBox="1"/>
          <p:nvPr/>
        </p:nvSpPr>
        <p:spPr>
          <a:xfrm>
            <a:off x="749127" y="1723823"/>
            <a:ext cx="5540462" cy="2219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PER UN’EDUCAZIONE INTEGRALE</a:t>
            </a:r>
          </a:p>
        </p:txBody>
      </p:sp>
    </p:spTree>
    <p:extLst>
      <p:ext uri="{BB962C8B-B14F-4D97-AF65-F5344CB8AC3E}">
        <p14:creationId xmlns:p14="http://schemas.microsoft.com/office/powerpoint/2010/main" val="4180610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74424-CBAD-B5EB-9B55-3E8F0BA7F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89E45E9-9E6B-FEF8-1E35-FBC4A0519BBF}"/>
              </a:ext>
            </a:extLst>
          </p:cNvPr>
          <p:cNvSpPr/>
          <p:nvPr/>
        </p:nvSpPr>
        <p:spPr>
          <a:xfrm>
            <a:off x="702748" y="1410526"/>
            <a:ext cx="1825397" cy="1355624"/>
          </a:xfrm>
          <a:custGeom>
            <a:avLst/>
            <a:gdLst/>
            <a:ahLst/>
            <a:cxnLst/>
            <a:rect l="l" t="t" r="r" b="b"/>
            <a:pathLst>
              <a:path w="3650794" h="2711248">
                <a:moveTo>
                  <a:pt x="0" y="0"/>
                </a:moveTo>
                <a:lnTo>
                  <a:pt x="3650794" y="0"/>
                </a:lnTo>
                <a:lnTo>
                  <a:pt x="3650794" y="2711248"/>
                </a:lnTo>
                <a:lnTo>
                  <a:pt x="0" y="27112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62663" b="-209950"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898F4375-72CB-816F-57FC-79637D0C3077}"/>
              </a:ext>
            </a:extLst>
          </p:cNvPr>
          <p:cNvSpPr/>
          <p:nvPr/>
        </p:nvSpPr>
        <p:spPr>
          <a:xfrm rot="5763530">
            <a:off x="4348364" y="920933"/>
            <a:ext cx="4152331" cy="5875940"/>
          </a:xfrm>
          <a:custGeom>
            <a:avLst/>
            <a:gdLst/>
            <a:ahLst/>
            <a:cxnLst/>
            <a:rect l="l" t="t" r="r" b="b"/>
            <a:pathLst>
              <a:path w="8304662" h="11751880">
                <a:moveTo>
                  <a:pt x="0" y="0"/>
                </a:moveTo>
                <a:lnTo>
                  <a:pt x="8304662" y="0"/>
                </a:lnTo>
                <a:lnTo>
                  <a:pt x="8304662" y="11751881"/>
                </a:lnTo>
                <a:lnTo>
                  <a:pt x="0" y="1175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BAA142C6-80B9-A336-6554-19B2828535C0}"/>
              </a:ext>
            </a:extLst>
          </p:cNvPr>
          <p:cNvSpPr/>
          <p:nvPr/>
        </p:nvSpPr>
        <p:spPr>
          <a:xfrm>
            <a:off x="-322416" y="-37764"/>
            <a:ext cx="10589664" cy="1244286"/>
          </a:xfrm>
          <a:custGeom>
            <a:avLst/>
            <a:gdLst/>
            <a:ahLst/>
            <a:cxnLst/>
            <a:rect l="l" t="t" r="r" b="b"/>
            <a:pathLst>
              <a:path w="21179327" h="2488571">
                <a:moveTo>
                  <a:pt x="0" y="0"/>
                </a:moveTo>
                <a:lnTo>
                  <a:pt x="21179327" y="0"/>
                </a:lnTo>
                <a:lnTo>
                  <a:pt x="21179327" y="2488571"/>
                </a:lnTo>
                <a:lnTo>
                  <a:pt x="0" y="24885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F5EB4180-FDBD-7E1C-66E7-DEE0890D6789}"/>
              </a:ext>
            </a:extLst>
          </p:cNvPr>
          <p:cNvSpPr txBox="1"/>
          <p:nvPr/>
        </p:nvSpPr>
        <p:spPr>
          <a:xfrm>
            <a:off x="1177323" y="2571750"/>
            <a:ext cx="2578087" cy="1488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APERTA A TUTTI</a:t>
            </a:r>
          </a:p>
        </p:txBody>
      </p:sp>
    </p:spTree>
    <p:extLst>
      <p:ext uri="{BB962C8B-B14F-4D97-AF65-F5344CB8AC3E}">
        <p14:creationId xmlns:p14="http://schemas.microsoft.com/office/powerpoint/2010/main" val="13887645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0E7BC-BD07-C852-749D-07E1818F0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EEB5E97-8025-EB89-352E-91896AC2478E}"/>
              </a:ext>
            </a:extLst>
          </p:cNvPr>
          <p:cNvSpPr/>
          <p:nvPr/>
        </p:nvSpPr>
        <p:spPr>
          <a:xfrm>
            <a:off x="0" y="62465"/>
            <a:ext cx="8862974" cy="1074636"/>
          </a:xfrm>
          <a:custGeom>
            <a:avLst/>
            <a:gdLst/>
            <a:ahLst/>
            <a:cxnLst/>
            <a:rect l="l" t="t" r="r" b="b"/>
            <a:pathLst>
              <a:path w="17725948" h="2149271">
                <a:moveTo>
                  <a:pt x="0" y="0"/>
                </a:moveTo>
                <a:lnTo>
                  <a:pt x="17725947" y="0"/>
                </a:lnTo>
                <a:lnTo>
                  <a:pt x="17725947" y="2149271"/>
                </a:lnTo>
                <a:lnTo>
                  <a:pt x="0" y="21492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AAA48813-96EE-3EA7-CB46-D4227D5A6716}"/>
              </a:ext>
            </a:extLst>
          </p:cNvPr>
          <p:cNvSpPr/>
          <p:nvPr/>
        </p:nvSpPr>
        <p:spPr>
          <a:xfrm rot="19367743" flipH="1">
            <a:off x="5381052" y="983684"/>
            <a:ext cx="3558341" cy="3239492"/>
          </a:xfrm>
          <a:custGeom>
            <a:avLst/>
            <a:gdLst/>
            <a:ahLst/>
            <a:cxnLst/>
            <a:rect l="l" t="t" r="r" b="b"/>
            <a:pathLst>
              <a:path w="4613477" h="4613477">
                <a:moveTo>
                  <a:pt x="4613477" y="0"/>
                </a:moveTo>
                <a:lnTo>
                  <a:pt x="0" y="0"/>
                </a:lnTo>
                <a:lnTo>
                  <a:pt x="0" y="4613477"/>
                </a:lnTo>
                <a:lnTo>
                  <a:pt x="4613477" y="4613477"/>
                </a:lnTo>
                <a:lnTo>
                  <a:pt x="4613477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7E851E81-59A5-984F-D07A-8808629A2178}"/>
              </a:ext>
            </a:extLst>
          </p:cNvPr>
          <p:cNvSpPr txBox="1"/>
          <p:nvPr/>
        </p:nvSpPr>
        <p:spPr>
          <a:xfrm>
            <a:off x="738176" y="1737386"/>
            <a:ext cx="4683037" cy="2219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CHE SCOMMETTE </a:t>
            </a:r>
          </a:p>
          <a:p>
            <a:pPr algn="ctr"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SU DI VOI</a:t>
            </a:r>
          </a:p>
        </p:txBody>
      </p:sp>
    </p:spTree>
    <p:extLst>
      <p:ext uri="{BB962C8B-B14F-4D97-AF65-F5344CB8AC3E}">
        <p14:creationId xmlns:p14="http://schemas.microsoft.com/office/powerpoint/2010/main" val="27636609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>
          <a:extLst>
            <a:ext uri="{FF2B5EF4-FFF2-40B4-BE49-F238E27FC236}">
              <a16:creationId xmlns:a16="http://schemas.microsoft.com/office/drawing/2014/main" id="{67C77DA0-0A19-AA72-4D9E-C82015440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6">
            <a:extLst>
              <a:ext uri="{FF2B5EF4-FFF2-40B4-BE49-F238E27FC236}">
                <a16:creationId xmlns:a16="http://schemas.microsoft.com/office/drawing/2014/main" id="{9C0248F9-896A-0EB4-283C-7FDAF906F398}"/>
              </a:ext>
            </a:extLst>
          </p:cNvPr>
          <p:cNvSpPr txBox="1"/>
          <p:nvPr/>
        </p:nvSpPr>
        <p:spPr>
          <a:xfrm>
            <a:off x="346536" y="988195"/>
            <a:ext cx="8450927" cy="2970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7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IL TEMA DEL CRE-GREST 2026</a:t>
            </a:r>
            <a:endParaRPr sz="7800" dirty="0">
              <a:solidFill>
                <a:srgbClr val="421F12"/>
              </a:solidFill>
              <a:latin typeface="Grenze Gotisch"/>
              <a:ea typeface="Grenze Gotisch"/>
              <a:cs typeface="Grenze Gotisch"/>
              <a:sym typeface="Grenze Gotisch"/>
            </a:endParaRPr>
          </a:p>
        </p:txBody>
      </p:sp>
      <p:sp>
        <p:nvSpPr>
          <p:cNvPr id="255" name="Google Shape;255;p36">
            <a:extLst>
              <a:ext uri="{FF2B5EF4-FFF2-40B4-BE49-F238E27FC236}">
                <a16:creationId xmlns:a16="http://schemas.microsoft.com/office/drawing/2014/main" id="{C8606441-85CA-5518-5D18-C7E22C189989}"/>
              </a:ext>
            </a:extLst>
          </p:cNvPr>
          <p:cNvSpPr txBox="1"/>
          <p:nvPr/>
        </p:nvSpPr>
        <p:spPr>
          <a:xfrm>
            <a:off x="1490547" y="1871400"/>
            <a:ext cx="7140600" cy="14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900" dirty="0">
                <a:solidFill>
                  <a:srgbClr val="DD114A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San Francesco</a:t>
            </a:r>
            <a:endParaRPr sz="7900" dirty="0">
              <a:solidFill>
                <a:srgbClr val="DD114A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</p:txBody>
      </p:sp>
      <p:sp>
        <p:nvSpPr>
          <p:cNvPr id="256" name="Google Shape;256;p36">
            <a:extLst>
              <a:ext uri="{FF2B5EF4-FFF2-40B4-BE49-F238E27FC236}">
                <a16:creationId xmlns:a16="http://schemas.microsoft.com/office/drawing/2014/main" id="{FA5F206A-3A40-E975-768A-CA73DECAFB17}"/>
              </a:ext>
            </a:extLst>
          </p:cNvPr>
          <p:cNvSpPr txBox="1"/>
          <p:nvPr/>
        </p:nvSpPr>
        <p:spPr>
          <a:xfrm>
            <a:off x="2602554" y="3075913"/>
            <a:ext cx="71406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800" dirty="0">
                <a:solidFill>
                  <a:srgbClr val="DD114A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d’Assisi</a:t>
            </a:r>
            <a:endParaRPr sz="7800" dirty="0">
              <a:solidFill>
                <a:srgbClr val="DD114A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</p:txBody>
      </p:sp>
    </p:spTree>
    <p:extLst>
      <p:ext uri="{BB962C8B-B14F-4D97-AF65-F5344CB8AC3E}">
        <p14:creationId xmlns:p14="http://schemas.microsoft.com/office/powerpoint/2010/main" val="5381268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>
          <a:extLst>
            <a:ext uri="{FF2B5EF4-FFF2-40B4-BE49-F238E27FC236}">
              <a16:creationId xmlns:a16="http://schemas.microsoft.com/office/drawing/2014/main" id="{06C3C225-C654-37FF-95CF-8E40EB72C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7">
            <a:extLst>
              <a:ext uri="{FF2B5EF4-FFF2-40B4-BE49-F238E27FC236}">
                <a16:creationId xmlns:a16="http://schemas.microsoft.com/office/drawing/2014/main" id="{51D4A0F6-4D77-1000-1DBB-C40C3B0B7AC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86355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SANTO FELICE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UOMO UMILE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RIVOLUZIONARIO NELLA CHIESA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AMICO ATTENTO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EDUCATORE AMOREVOLE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</p:txBody>
      </p:sp>
    </p:spTree>
    <p:extLst>
      <p:ext uri="{BB962C8B-B14F-4D97-AF65-F5344CB8AC3E}">
        <p14:creationId xmlns:p14="http://schemas.microsoft.com/office/powerpoint/2010/main" val="355125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>
          <a:extLst>
            <a:ext uri="{FF2B5EF4-FFF2-40B4-BE49-F238E27FC236}">
              <a16:creationId xmlns:a16="http://schemas.microsoft.com/office/drawing/2014/main" id="{0D81C008-1F8B-2712-DD1F-1E751F5C3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5;p36">
            <a:extLst>
              <a:ext uri="{FF2B5EF4-FFF2-40B4-BE49-F238E27FC236}">
                <a16:creationId xmlns:a16="http://schemas.microsoft.com/office/drawing/2014/main" id="{3ED1C28F-8361-A308-0366-EA5DBA83B509}"/>
              </a:ext>
            </a:extLst>
          </p:cNvPr>
          <p:cNvSpPr txBox="1"/>
          <p:nvPr/>
        </p:nvSpPr>
        <p:spPr>
          <a:xfrm>
            <a:off x="0" y="1096909"/>
            <a:ext cx="9123908" cy="267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Le</a:t>
            </a:r>
            <a:r>
              <a:rPr lang="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 4 tematiche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i</a:t>
            </a:r>
            <a:r>
              <a:rPr lang="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spirate alla sua vita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per ispirare il nostro progetto</a:t>
            </a:r>
          </a:p>
        </p:txBody>
      </p:sp>
    </p:spTree>
    <p:extLst>
      <p:ext uri="{BB962C8B-B14F-4D97-AF65-F5344CB8AC3E}">
        <p14:creationId xmlns:p14="http://schemas.microsoft.com/office/powerpoint/2010/main" val="548161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>
          <a:extLst>
            <a:ext uri="{FF2B5EF4-FFF2-40B4-BE49-F238E27FC236}">
              <a16:creationId xmlns:a16="http://schemas.microsoft.com/office/drawing/2014/main" id="{12A0C731-282E-99B3-482D-282287204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9">
            <a:extLst>
              <a:ext uri="{FF2B5EF4-FFF2-40B4-BE49-F238E27FC236}">
                <a16:creationId xmlns:a16="http://schemas.microsoft.com/office/drawing/2014/main" id="{03E6955C-AD6C-EA18-DA64-26174E7517D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7845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DD114A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il Sogno</a:t>
            </a:r>
            <a:endParaRPr sz="7200" dirty="0">
              <a:solidFill>
                <a:srgbClr val="DD114A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DD114A"/>
                </a:highlight>
                <a:latin typeface="Skranji"/>
                <a:ea typeface="Skranji"/>
                <a:cs typeface="Skranji"/>
                <a:sym typeface="Skranji"/>
              </a:rPr>
              <a:t>Vocazione e Santità</a:t>
            </a:r>
            <a:endParaRPr sz="3000" dirty="0">
              <a:solidFill>
                <a:srgbClr val="F5EEE6"/>
              </a:solidFill>
              <a:highlight>
                <a:srgbClr val="DD114A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8208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>
          <a:extLst>
            <a:ext uri="{FF2B5EF4-FFF2-40B4-BE49-F238E27FC236}">
              <a16:creationId xmlns:a16="http://schemas.microsoft.com/office/drawing/2014/main" id="{1A952806-9E3C-A36F-B61D-DB8DA20B1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1">
            <a:extLst>
              <a:ext uri="{FF2B5EF4-FFF2-40B4-BE49-F238E27FC236}">
                <a16:creationId xmlns:a16="http://schemas.microsoft.com/office/drawing/2014/main" id="{414DC619-430E-267E-8005-C76E321BB52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53739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5AB7B9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la Fraternità</a:t>
            </a:r>
            <a:endParaRPr sz="7200" dirty="0">
              <a:solidFill>
                <a:srgbClr val="5AB7B9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5AB7B9"/>
                </a:highlight>
                <a:latin typeface="Skranji"/>
                <a:ea typeface="Skranji"/>
                <a:cs typeface="Skranji"/>
                <a:sym typeface="Skranji"/>
              </a:rPr>
              <a:t>Amicizia e Figliolanza</a:t>
            </a:r>
            <a:endParaRPr sz="3000" dirty="0">
              <a:solidFill>
                <a:srgbClr val="F5EEE6"/>
              </a:solidFill>
              <a:highlight>
                <a:srgbClr val="5AB7B9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618113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B77C0DB1-F455-B6D3-9298-4E354F745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3">
            <a:extLst>
              <a:ext uri="{FF2B5EF4-FFF2-40B4-BE49-F238E27FC236}">
                <a16:creationId xmlns:a16="http://schemas.microsoft.com/office/drawing/2014/main" id="{6847722C-BD3B-8F49-8564-8AFFAE38F034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191401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EE7B29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la Pace</a:t>
            </a:r>
            <a:endParaRPr sz="7200" dirty="0">
              <a:solidFill>
                <a:srgbClr val="EE7B29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EE7B29"/>
                </a:highlight>
                <a:latin typeface="Skranji"/>
                <a:ea typeface="Skranji"/>
                <a:cs typeface="Skranji"/>
                <a:sym typeface="Skranji"/>
              </a:rPr>
              <a:t>Povertà, dialogo interreligioso e pace</a:t>
            </a:r>
            <a:endParaRPr sz="3000" dirty="0">
              <a:solidFill>
                <a:srgbClr val="F5EEE6"/>
              </a:solidFill>
              <a:highlight>
                <a:srgbClr val="EE7B29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297228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>
          <a:extLst>
            <a:ext uri="{FF2B5EF4-FFF2-40B4-BE49-F238E27FC236}">
              <a16:creationId xmlns:a16="http://schemas.microsoft.com/office/drawing/2014/main" id="{356E3CB6-0ACD-F86E-9C89-0E3B711B94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5">
            <a:extLst>
              <a:ext uri="{FF2B5EF4-FFF2-40B4-BE49-F238E27FC236}">
                <a16:creationId xmlns:a16="http://schemas.microsoft.com/office/drawing/2014/main" id="{8EFF1EB0-AE33-0029-21E5-E1322CF53D0E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314968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7AB86B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>
              <a:solidFill>
                <a:srgbClr val="7AB86B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7AB86B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la Lode</a:t>
            </a:r>
            <a:endParaRPr sz="7200" dirty="0">
              <a:solidFill>
                <a:srgbClr val="7AB86B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7AB86B"/>
                </a:highlight>
                <a:latin typeface="Skranji"/>
                <a:ea typeface="Skranji"/>
                <a:cs typeface="Skranji"/>
                <a:sym typeface="Skranji"/>
              </a:rPr>
              <a:t>Contemplazione e lode</a:t>
            </a:r>
            <a:endParaRPr sz="3000" dirty="0">
              <a:solidFill>
                <a:srgbClr val="F5EEE6"/>
              </a:solidFill>
              <a:highlight>
                <a:srgbClr val="7AB86B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dirty="0">
              <a:solidFill>
                <a:srgbClr val="7AB8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423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flipV="1">
            <a:off x="5336419" y="1056750"/>
            <a:ext cx="3730373" cy="3725710"/>
          </a:xfrm>
          <a:custGeom>
            <a:avLst/>
            <a:gdLst/>
            <a:ahLst/>
            <a:cxnLst/>
            <a:rect l="l" t="t" r="r" b="b"/>
            <a:pathLst>
              <a:path w="7460746" h="7451420">
                <a:moveTo>
                  <a:pt x="0" y="7451420"/>
                </a:moveTo>
                <a:lnTo>
                  <a:pt x="7460746" y="7451420"/>
                </a:lnTo>
                <a:lnTo>
                  <a:pt x="7460746" y="0"/>
                </a:lnTo>
                <a:lnTo>
                  <a:pt x="0" y="0"/>
                </a:lnTo>
                <a:lnTo>
                  <a:pt x="0" y="745142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TextBox 4"/>
          <p:cNvSpPr txBox="1"/>
          <p:nvPr/>
        </p:nvSpPr>
        <p:spPr>
          <a:xfrm>
            <a:off x="0" y="1056750"/>
            <a:ext cx="9197683" cy="2923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CARA COMUNITA’</a:t>
            </a:r>
          </a:p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IL CRE-GREST è</a:t>
            </a:r>
          </a:p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UN PROGETTO </a:t>
            </a:r>
          </a:p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DA SCEGLIERE</a:t>
            </a:r>
          </a:p>
        </p:txBody>
      </p:sp>
      <p:sp>
        <p:nvSpPr>
          <p:cNvPr id="5" name="Freeform 5"/>
          <p:cNvSpPr/>
          <p:nvPr/>
        </p:nvSpPr>
        <p:spPr>
          <a:xfrm flipH="1" flipV="1">
            <a:off x="77208" y="1056750"/>
            <a:ext cx="3730373" cy="3725710"/>
          </a:xfrm>
          <a:custGeom>
            <a:avLst/>
            <a:gdLst/>
            <a:ahLst/>
            <a:cxnLst/>
            <a:rect l="l" t="t" r="r" b="b"/>
            <a:pathLst>
              <a:path w="7460746" h="7451420">
                <a:moveTo>
                  <a:pt x="7460746" y="7451420"/>
                </a:moveTo>
                <a:lnTo>
                  <a:pt x="0" y="7451420"/>
                </a:lnTo>
                <a:lnTo>
                  <a:pt x="0" y="0"/>
                </a:lnTo>
                <a:lnTo>
                  <a:pt x="7460746" y="0"/>
                </a:lnTo>
                <a:lnTo>
                  <a:pt x="7460746" y="745142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>
          <a:extLst>
            <a:ext uri="{FF2B5EF4-FFF2-40B4-BE49-F238E27FC236}">
              <a16:creationId xmlns:a16="http://schemas.microsoft.com/office/drawing/2014/main" id="{6422C322-BECD-95CA-9A2E-E5E716E6B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46" title="Lettering Bella Fra!.png">
            <a:extLst>
              <a:ext uri="{FF2B5EF4-FFF2-40B4-BE49-F238E27FC236}">
                <a16:creationId xmlns:a16="http://schemas.microsoft.com/office/drawing/2014/main" id="{FB2B99DF-8E92-33E2-1EF4-75790808A16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46">
            <a:extLst>
              <a:ext uri="{FF2B5EF4-FFF2-40B4-BE49-F238E27FC236}">
                <a16:creationId xmlns:a16="http://schemas.microsoft.com/office/drawing/2014/main" id="{624C9577-2DFF-4DB4-AA93-E73061B38AE9}"/>
              </a:ext>
            </a:extLst>
          </p:cNvPr>
          <p:cNvSpPr txBox="1"/>
          <p:nvPr/>
        </p:nvSpPr>
        <p:spPr>
          <a:xfrm>
            <a:off x="6407400" y="1833000"/>
            <a:ext cx="61101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Guardate 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a lui 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e sarete 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raggianti!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</p:txBody>
      </p:sp>
      <p:sp>
        <p:nvSpPr>
          <p:cNvPr id="326" name="Google Shape;326;p46">
            <a:extLst>
              <a:ext uri="{FF2B5EF4-FFF2-40B4-BE49-F238E27FC236}">
                <a16:creationId xmlns:a16="http://schemas.microsoft.com/office/drawing/2014/main" id="{58CD7831-2890-6C5F-FC38-6CB3F19AE1B3}"/>
              </a:ext>
            </a:extLst>
          </p:cNvPr>
          <p:cNvSpPr txBox="1"/>
          <p:nvPr/>
        </p:nvSpPr>
        <p:spPr>
          <a:xfrm>
            <a:off x="686050" y="1994550"/>
            <a:ext cx="2145000" cy="11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CRE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GREST</a:t>
            </a:r>
            <a:b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</a:b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2026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</p:txBody>
      </p:sp>
      <p:pic>
        <p:nvPicPr>
          <p:cNvPr id="327" name="Google Shape;327;p46" title="Greca Orizzontale.png">
            <a:extLst>
              <a:ext uri="{FF2B5EF4-FFF2-40B4-BE49-F238E27FC236}">
                <a16:creationId xmlns:a16="http://schemas.microsoft.com/office/drawing/2014/main" id="{E32170A9-4847-212C-0269-08B8499D86F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-4454390" y="1399160"/>
            <a:ext cx="9653550" cy="74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46" title="Greca Orizzontale.png">
            <a:extLst>
              <a:ext uri="{FF2B5EF4-FFF2-40B4-BE49-F238E27FC236}">
                <a16:creationId xmlns:a16="http://schemas.microsoft.com/office/drawing/2014/main" id="{16273BB3-DD1B-250B-0A77-C75201237E4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3920015" y="1611560"/>
            <a:ext cx="9653550" cy="744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3069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76311B50-5A61-19EC-6718-2C76A0334E98}"/>
              </a:ext>
            </a:extLst>
          </p:cNvPr>
          <p:cNvSpPr txBox="1"/>
          <p:nvPr/>
        </p:nvSpPr>
        <p:spPr>
          <a:xfrm>
            <a:off x="592112" y="532961"/>
            <a:ext cx="7938176" cy="779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A VOI CHIEDIAMO:</a:t>
            </a:r>
          </a:p>
        </p:txBody>
      </p:sp>
      <p:sp>
        <p:nvSpPr>
          <p:cNvPr id="3" name="Google Shape;262;p37">
            <a:extLst>
              <a:ext uri="{FF2B5EF4-FFF2-40B4-BE49-F238E27FC236}">
                <a16:creationId xmlns:a16="http://schemas.microsoft.com/office/drawing/2014/main" id="{60E94886-A060-AE2B-FAED-28D1B25112D6}"/>
              </a:ext>
            </a:extLst>
          </p:cNvPr>
          <p:cNvSpPr txBox="1">
            <a:spLocks/>
          </p:cNvSpPr>
          <p:nvPr/>
        </p:nvSpPr>
        <p:spPr>
          <a:xfrm>
            <a:off x="300900" y="1467432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 algn="ctr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DI ESSERCI CON DISPONIBILITA’ E VOGLIA DI FARE</a:t>
            </a:r>
            <a:b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</a:br>
            <a:endParaRPr lang="it-IT" sz="20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514350" indent="-514350" algn="ctr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DI PRENDERVI LA RESPONSABILITA’ DELLA CURA DEI PICCOLI</a:t>
            </a:r>
            <a:b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</a:br>
            <a:endParaRPr lang="it-IT" sz="20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514350" indent="-514350" algn="ctr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DI GIOCARE TUTTI I VOSTRI TALENTI AL MASSIMO</a:t>
            </a:r>
            <a:b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</a:br>
            <a:endParaRPr lang="it-IT" sz="20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514350" indent="-514350" algn="ctr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DI ESSERE COSTANTI E FEDELLI ALLA SCELTA </a:t>
            </a:r>
            <a:b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</a:b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CHE STATE FACENDO, A PARTIRE DALLA FORMAZIONE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>
          <a:extLst>
            <a:ext uri="{FF2B5EF4-FFF2-40B4-BE49-F238E27FC236}">
              <a16:creationId xmlns:a16="http://schemas.microsoft.com/office/drawing/2014/main" id="{3B903DF5-3DAE-AD00-A814-0F7B62D63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F4D031A2-E797-D770-F390-7DE9227113C9}"/>
              </a:ext>
            </a:extLst>
          </p:cNvPr>
          <p:cNvSpPr txBox="1"/>
          <p:nvPr/>
        </p:nvSpPr>
        <p:spPr>
          <a:xfrm>
            <a:off x="592112" y="532961"/>
            <a:ext cx="7938176" cy="779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Perchè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 la </a:t>
            </a: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formazione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?</a:t>
            </a:r>
          </a:p>
        </p:txBody>
      </p:sp>
      <p:sp>
        <p:nvSpPr>
          <p:cNvPr id="3" name="Google Shape;262;p37">
            <a:extLst>
              <a:ext uri="{FF2B5EF4-FFF2-40B4-BE49-F238E27FC236}">
                <a16:creationId xmlns:a16="http://schemas.microsoft.com/office/drawing/2014/main" id="{680422CE-604B-EBB1-6F20-51B5E152DA52}"/>
              </a:ext>
            </a:extLst>
          </p:cNvPr>
          <p:cNvSpPr txBox="1">
            <a:spLocks/>
          </p:cNvSpPr>
          <p:nvPr/>
        </p:nvSpPr>
        <p:spPr>
          <a:xfrm>
            <a:off x="300900" y="1467432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 algn="ctr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PER CRESCERE E ACQUISIRE NUOVE CONOSCENZE E COMPETENZE</a:t>
            </a:r>
          </a:p>
          <a:p>
            <a:pPr marL="514350" indent="-514350" algn="ctr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PER SCOPRIRE I PROPRI TALENTI E IL VALORE DEL SERVIZIO</a:t>
            </a:r>
          </a:p>
          <a:p>
            <a:pPr marL="514350" indent="-514350" algn="ctr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PER TORNARE A COINVOLGERE CHI SI RIAVVICINA PER L’ESTATE</a:t>
            </a:r>
          </a:p>
          <a:p>
            <a:pPr marL="514350" indent="-514350" algn="ctr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PER COSTRUIRE BUONE RELAZIONI DI GRUPPO</a:t>
            </a:r>
          </a:p>
          <a:p>
            <a:pPr marL="514350" indent="-514350" algn="ctr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PER APPROFONDIRE IL TEMA 2026</a:t>
            </a:r>
          </a:p>
        </p:txBody>
      </p:sp>
    </p:spTree>
    <p:extLst>
      <p:ext uri="{BB962C8B-B14F-4D97-AF65-F5344CB8AC3E}">
        <p14:creationId xmlns:p14="http://schemas.microsoft.com/office/powerpoint/2010/main" val="201473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>
          <a:extLst>
            <a:ext uri="{FF2B5EF4-FFF2-40B4-BE49-F238E27FC236}">
              <a16:creationId xmlns:a16="http://schemas.microsoft.com/office/drawing/2014/main" id="{1CA9CCAF-52F4-04F5-73BD-9F12252EC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209C254B-062E-F55A-2BC8-66B3BF067874}"/>
              </a:ext>
            </a:extLst>
          </p:cNvPr>
          <p:cNvSpPr txBox="1"/>
          <p:nvPr/>
        </p:nvSpPr>
        <p:spPr>
          <a:xfrm>
            <a:off x="602912" y="496385"/>
            <a:ext cx="7938176" cy="14869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IL CALENDARIO </a:t>
            </a:r>
          </a:p>
          <a:p>
            <a:pPr algn="ctr">
              <a:lnSpc>
                <a:spcPts val="5656"/>
              </a:lnSpc>
            </a:pP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DELLA FORMAZIONE:</a:t>
            </a:r>
          </a:p>
        </p:txBody>
      </p:sp>
    </p:spTree>
    <p:extLst>
      <p:ext uri="{BB962C8B-B14F-4D97-AF65-F5344CB8AC3E}">
        <p14:creationId xmlns:p14="http://schemas.microsoft.com/office/powerpoint/2010/main" val="42202311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>
          <a:extLst>
            <a:ext uri="{FF2B5EF4-FFF2-40B4-BE49-F238E27FC236}">
              <a16:creationId xmlns:a16="http://schemas.microsoft.com/office/drawing/2014/main" id="{5BD67AFB-93F2-BD54-EE66-984845D39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8A720B8A-194E-9F48-76F1-58EA640A7D38}"/>
              </a:ext>
            </a:extLst>
          </p:cNvPr>
          <p:cNvSpPr txBox="1"/>
          <p:nvPr/>
        </p:nvSpPr>
        <p:spPr>
          <a:xfrm>
            <a:off x="592112" y="532961"/>
            <a:ext cx="7938176" cy="779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FACCIAMO UN PATTO!</a:t>
            </a:r>
          </a:p>
        </p:txBody>
      </p:sp>
      <p:sp>
        <p:nvSpPr>
          <p:cNvPr id="3" name="Google Shape;262;p37">
            <a:extLst>
              <a:ext uri="{FF2B5EF4-FFF2-40B4-BE49-F238E27FC236}">
                <a16:creationId xmlns:a16="http://schemas.microsoft.com/office/drawing/2014/main" id="{F5E8EB68-9707-EA69-4F36-8F2D13E4570B}"/>
              </a:ext>
            </a:extLst>
          </p:cNvPr>
          <p:cNvSpPr txBox="1">
            <a:spLocks/>
          </p:cNvSpPr>
          <p:nvPr/>
        </p:nvSpPr>
        <p:spPr>
          <a:xfrm>
            <a:off x="623400" y="1430856"/>
            <a:ext cx="7813464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PARTECIPERO’ AGLI INCONTRI DI FORMAZIONE 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ARRIVERO’ PUNTUALE, SE NON IN ANTICIPO PER PREPARARE IL TUTTO PRIMA DELL’ARRIVO DEI BAMBINI E DEI RAGAZZI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SARO’ UNA PRESENZA ATTENTA E RESPONSABILE, ACCANTO AI BAMBINI E AI RAGAZZI, DURANTE LE GITE!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NON USERO’ IL CELLULARE PERCHE’ LA MIA ATTENZIONE SARO’ TUTTO VERSO I BAMBINI E I RAGAZZI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MANTERRO’ UNO STILE SANO ED EDUCATO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VIVRO’ OGNI MOMENTO CON SERIETA’ E COINVOLGIMENTO, COMPRESA LA PREGHIERA</a:t>
            </a:r>
          </a:p>
        </p:txBody>
      </p:sp>
    </p:spTree>
    <p:extLst>
      <p:ext uri="{BB962C8B-B14F-4D97-AF65-F5344CB8AC3E}">
        <p14:creationId xmlns:p14="http://schemas.microsoft.com/office/powerpoint/2010/main" val="324585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>
          <a:extLst>
            <a:ext uri="{FF2B5EF4-FFF2-40B4-BE49-F238E27FC236}">
              <a16:creationId xmlns:a16="http://schemas.microsoft.com/office/drawing/2014/main" id="{A8367AD2-DAB9-6939-EBA6-02E2D2ACB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5;p36">
            <a:extLst>
              <a:ext uri="{FF2B5EF4-FFF2-40B4-BE49-F238E27FC236}">
                <a16:creationId xmlns:a16="http://schemas.microsoft.com/office/drawing/2014/main" id="{51F3E70B-5463-996C-AB01-35EBC3C46FB5}"/>
              </a:ext>
            </a:extLst>
          </p:cNvPr>
          <p:cNvSpPr txBox="1"/>
          <p:nvPr/>
        </p:nvSpPr>
        <p:spPr>
          <a:xfrm>
            <a:off x="20092" y="1232937"/>
            <a:ext cx="9123908" cy="267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Presentazione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del progetto Cre-Grest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alle famiglie</a:t>
            </a:r>
          </a:p>
        </p:txBody>
      </p:sp>
    </p:spTree>
    <p:extLst>
      <p:ext uri="{BB962C8B-B14F-4D97-AF65-F5344CB8AC3E}">
        <p14:creationId xmlns:p14="http://schemas.microsoft.com/office/powerpoint/2010/main" val="29434361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EEF82-C454-AF7F-A4A2-68AA80406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31FC9971-9C68-098C-ECE4-49761D315DCD}"/>
              </a:ext>
            </a:extLst>
          </p:cNvPr>
          <p:cNvSpPr/>
          <p:nvPr/>
        </p:nvSpPr>
        <p:spPr>
          <a:xfrm flipV="1">
            <a:off x="5336419" y="1056750"/>
            <a:ext cx="3730373" cy="3725710"/>
          </a:xfrm>
          <a:custGeom>
            <a:avLst/>
            <a:gdLst/>
            <a:ahLst/>
            <a:cxnLst/>
            <a:rect l="l" t="t" r="r" b="b"/>
            <a:pathLst>
              <a:path w="7460746" h="7451420">
                <a:moveTo>
                  <a:pt x="0" y="7451420"/>
                </a:moveTo>
                <a:lnTo>
                  <a:pt x="7460746" y="7451420"/>
                </a:lnTo>
                <a:lnTo>
                  <a:pt x="7460746" y="0"/>
                </a:lnTo>
                <a:lnTo>
                  <a:pt x="0" y="0"/>
                </a:lnTo>
                <a:lnTo>
                  <a:pt x="0" y="745142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CCD0BF9A-2C9A-C44B-6AD6-675F1B685DEB}"/>
              </a:ext>
            </a:extLst>
          </p:cNvPr>
          <p:cNvSpPr txBox="1"/>
          <p:nvPr/>
        </p:nvSpPr>
        <p:spPr>
          <a:xfrm>
            <a:off x="0" y="1056750"/>
            <a:ext cx="9197683" cy="2923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CARE FAMIGLIE,</a:t>
            </a:r>
          </a:p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IL CRE-GREST è</a:t>
            </a:r>
          </a:p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UN PROGETTO </a:t>
            </a:r>
          </a:p>
          <a:p>
            <a:pPr algn="ctr">
              <a:lnSpc>
                <a:spcPts val="5656"/>
              </a:lnSpc>
            </a:pPr>
            <a:r>
              <a:rPr lang="en-US" sz="4400" dirty="0">
                <a:solidFill>
                  <a:srgbClr val="E42457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DA SCEGLIERE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F31CAD6E-120D-3D40-D542-A4E5C7B28450}"/>
              </a:ext>
            </a:extLst>
          </p:cNvPr>
          <p:cNvSpPr/>
          <p:nvPr/>
        </p:nvSpPr>
        <p:spPr>
          <a:xfrm flipH="1" flipV="1">
            <a:off x="77209" y="1056750"/>
            <a:ext cx="3730373" cy="3725710"/>
          </a:xfrm>
          <a:custGeom>
            <a:avLst/>
            <a:gdLst/>
            <a:ahLst/>
            <a:cxnLst/>
            <a:rect l="l" t="t" r="r" b="b"/>
            <a:pathLst>
              <a:path w="7460746" h="7451420">
                <a:moveTo>
                  <a:pt x="7460746" y="7451420"/>
                </a:moveTo>
                <a:lnTo>
                  <a:pt x="0" y="7451420"/>
                </a:lnTo>
                <a:lnTo>
                  <a:pt x="0" y="0"/>
                </a:lnTo>
                <a:lnTo>
                  <a:pt x="7460746" y="0"/>
                </a:lnTo>
                <a:lnTo>
                  <a:pt x="7460746" y="745142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 dirty="0"/>
          </a:p>
        </p:txBody>
      </p:sp>
    </p:spTree>
    <p:extLst>
      <p:ext uri="{BB962C8B-B14F-4D97-AF65-F5344CB8AC3E}">
        <p14:creationId xmlns:p14="http://schemas.microsoft.com/office/powerpoint/2010/main" val="17847322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24B29-F89C-8045-CB14-251C1470F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477AB31-CF1E-96F2-AE00-36AE98613378}"/>
              </a:ext>
            </a:extLst>
          </p:cNvPr>
          <p:cNvSpPr/>
          <p:nvPr/>
        </p:nvSpPr>
        <p:spPr>
          <a:xfrm>
            <a:off x="295115" y="1134161"/>
            <a:ext cx="3178479" cy="3178479"/>
          </a:xfrm>
          <a:custGeom>
            <a:avLst/>
            <a:gdLst/>
            <a:ahLst/>
            <a:cxnLst/>
            <a:rect l="l" t="t" r="r" b="b"/>
            <a:pathLst>
              <a:path w="6356958" h="6356958">
                <a:moveTo>
                  <a:pt x="0" y="0"/>
                </a:moveTo>
                <a:lnTo>
                  <a:pt x="6356958" y="0"/>
                </a:lnTo>
                <a:lnTo>
                  <a:pt x="6356958" y="6356959"/>
                </a:lnTo>
                <a:lnTo>
                  <a:pt x="0" y="63569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A1D9B89-EDFF-495D-88A2-7C6D6A0DFAEC}"/>
              </a:ext>
            </a:extLst>
          </p:cNvPr>
          <p:cNvSpPr/>
          <p:nvPr/>
        </p:nvSpPr>
        <p:spPr>
          <a:xfrm>
            <a:off x="-416890" y="0"/>
            <a:ext cx="10720860" cy="1259701"/>
          </a:xfrm>
          <a:custGeom>
            <a:avLst/>
            <a:gdLst/>
            <a:ahLst/>
            <a:cxnLst/>
            <a:rect l="l" t="t" r="r" b="b"/>
            <a:pathLst>
              <a:path w="21441719" h="2519402">
                <a:moveTo>
                  <a:pt x="0" y="0"/>
                </a:moveTo>
                <a:lnTo>
                  <a:pt x="21441719" y="0"/>
                </a:lnTo>
                <a:lnTo>
                  <a:pt x="21441719" y="2519402"/>
                </a:lnTo>
                <a:lnTo>
                  <a:pt x="0" y="25194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4E15B07-C5EF-CAA2-9209-BD192C5C155C}"/>
              </a:ext>
            </a:extLst>
          </p:cNvPr>
          <p:cNvSpPr txBox="1"/>
          <p:nvPr/>
        </p:nvSpPr>
        <p:spPr>
          <a:xfrm>
            <a:off x="4334617" y="1134161"/>
            <a:ext cx="4750102" cy="36813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UNA PROPOSTA DELLA COMUNITÀ</a:t>
            </a:r>
          </a:p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CRISTIANA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F887DE2-9A29-FED2-D020-47C9B17C4EAE}"/>
              </a:ext>
            </a:extLst>
          </p:cNvPr>
          <p:cNvSpPr/>
          <p:nvPr/>
        </p:nvSpPr>
        <p:spPr>
          <a:xfrm rot="-374410">
            <a:off x="20617" y="531042"/>
            <a:ext cx="3876493" cy="5479142"/>
          </a:xfrm>
          <a:custGeom>
            <a:avLst/>
            <a:gdLst/>
            <a:ahLst/>
            <a:cxnLst/>
            <a:rect l="l" t="t" r="r" b="b"/>
            <a:pathLst>
              <a:path w="7752986" h="10958284">
                <a:moveTo>
                  <a:pt x="0" y="0"/>
                </a:moveTo>
                <a:lnTo>
                  <a:pt x="7752986" y="0"/>
                </a:lnTo>
                <a:lnTo>
                  <a:pt x="7752986" y="10958285"/>
                </a:lnTo>
                <a:lnTo>
                  <a:pt x="0" y="109582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</p:spTree>
    <p:extLst>
      <p:ext uri="{BB962C8B-B14F-4D97-AF65-F5344CB8AC3E}">
        <p14:creationId xmlns:p14="http://schemas.microsoft.com/office/powerpoint/2010/main" val="1588160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7AF97-EB8B-9584-09E9-1F138C361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CAEC5F5-4BA8-721B-22A9-94343E646A4F}"/>
              </a:ext>
            </a:extLst>
          </p:cNvPr>
          <p:cNvSpPr/>
          <p:nvPr/>
        </p:nvSpPr>
        <p:spPr>
          <a:xfrm rot="-808819">
            <a:off x="5634012" y="862918"/>
            <a:ext cx="4174654" cy="4198183"/>
          </a:xfrm>
          <a:custGeom>
            <a:avLst/>
            <a:gdLst/>
            <a:ahLst/>
            <a:cxnLst/>
            <a:rect l="l" t="t" r="r" b="b"/>
            <a:pathLst>
              <a:path w="10620711" h="10634003">
                <a:moveTo>
                  <a:pt x="0" y="0"/>
                </a:moveTo>
                <a:lnTo>
                  <a:pt x="10620711" y="0"/>
                </a:lnTo>
                <a:lnTo>
                  <a:pt x="10620711" y="10634003"/>
                </a:lnTo>
                <a:lnTo>
                  <a:pt x="0" y="106340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32EEEE6C-6389-4D3A-4522-558057EF1FBD}"/>
              </a:ext>
            </a:extLst>
          </p:cNvPr>
          <p:cNvSpPr/>
          <p:nvPr/>
        </p:nvSpPr>
        <p:spPr>
          <a:xfrm>
            <a:off x="0" y="0"/>
            <a:ext cx="9144000" cy="1108710"/>
          </a:xfrm>
          <a:custGeom>
            <a:avLst/>
            <a:gdLst/>
            <a:ahLst/>
            <a:cxnLst/>
            <a:rect l="l" t="t" r="r" b="b"/>
            <a:pathLst>
              <a:path w="18288000" h="2217420">
                <a:moveTo>
                  <a:pt x="0" y="0"/>
                </a:moveTo>
                <a:lnTo>
                  <a:pt x="18288000" y="0"/>
                </a:lnTo>
                <a:lnTo>
                  <a:pt x="18288000" y="2217420"/>
                </a:lnTo>
                <a:lnTo>
                  <a:pt x="0" y="22174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878EDB73-E1EE-04B8-4C0D-A103234DE3F7}"/>
              </a:ext>
            </a:extLst>
          </p:cNvPr>
          <p:cNvSpPr txBox="1"/>
          <p:nvPr/>
        </p:nvSpPr>
        <p:spPr>
          <a:xfrm>
            <a:off x="749127" y="1723823"/>
            <a:ext cx="5540462" cy="2219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PER UN’EDUCAZIONE INTEGRALE</a:t>
            </a:r>
          </a:p>
        </p:txBody>
      </p:sp>
    </p:spTree>
    <p:extLst>
      <p:ext uri="{BB962C8B-B14F-4D97-AF65-F5344CB8AC3E}">
        <p14:creationId xmlns:p14="http://schemas.microsoft.com/office/powerpoint/2010/main" val="12809456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BEA6AC-7C86-4574-499C-9322FB089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04E4C38-DCA3-2C4C-28BB-57729BE2316C}"/>
              </a:ext>
            </a:extLst>
          </p:cNvPr>
          <p:cNvSpPr/>
          <p:nvPr/>
        </p:nvSpPr>
        <p:spPr>
          <a:xfrm>
            <a:off x="702748" y="1410526"/>
            <a:ext cx="1825397" cy="1355624"/>
          </a:xfrm>
          <a:custGeom>
            <a:avLst/>
            <a:gdLst/>
            <a:ahLst/>
            <a:cxnLst/>
            <a:rect l="l" t="t" r="r" b="b"/>
            <a:pathLst>
              <a:path w="3650794" h="2711248">
                <a:moveTo>
                  <a:pt x="0" y="0"/>
                </a:moveTo>
                <a:lnTo>
                  <a:pt x="3650794" y="0"/>
                </a:lnTo>
                <a:lnTo>
                  <a:pt x="3650794" y="2711248"/>
                </a:lnTo>
                <a:lnTo>
                  <a:pt x="0" y="27112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62663" b="-209950"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DFDBEAE-5346-33F4-6F12-25CEF6B5A6D6}"/>
              </a:ext>
            </a:extLst>
          </p:cNvPr>
          <p:cNvSpPr/>
          <p:nvPr/>
        </p:nvSpPr>
        <p:spPr>
          <a:xfrm rot="5763530">
            <a:off x="4348364" y="920933"/>
            <a:ext cx="4152331" cy="5875940"/>
          </a:xfrm>
          <a:custGeom>
            <a:avLst/>
            <a:gdLst/>
            <a:ahLst/>
            <a:cxnLst/>
            <a:rect l="l" t="t" r="r" b="b"/>
            <a:pathLst>
              <a:path w="8304662" h="11751880">
                <a:moveTo>
                  <a:pt x="0" y="0"/>
                </a:moveTo>
                <a:lnTo>
                  <a:pt x="8304662" y="0"/>
                </a:lnTo>
                <a:lnTo>
                  <a:pt x="8304662" y="11751881"/>
                </a:lnTo>
                <a:lnTo>
                  <a:pt x="0" y="1175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F92A342-A3F8-9C42-EEF5-2A71E91A5CF9}"/>
              </a:ext>
            </a:extLst>
          </p:cNvPr>
          <p:cNvSpPr/>
          <p:nvPr/>
        </p:nvSpPr>
        <p:spPr>
          <a:xfrm>
            <a:off x="-322416" y="-37764"/>
            <a:ext cx="10589664" cy="1244286"/>
          </a:xfrm>
          <a:custGeom>
            <a:avLst/>
            <a:gdLst/>
            <a:ahLst/>
            <a:cxnLst/>
            <a:rect l="l" t="t" r="r" b="b"/>
            <a:pathLst>
              <a:path w="21179327" h="2488571">
                <a:moveTo>
                  <a:pt x="0" y="0"/>
                </a:moveTo>
                <a:lnTo>
                  <a:pt x="21179327" y="0"/>
                </a:lnTo>
                <a:lnTo>
                  <a:pt x="21179327" y="2488571"/>
                </a:lnTo>
                <a:lnTo>
                  <a:pt x="0" y="24885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97D96AEA-D268-FF4A-EEA5-91A4DC5AAE72}"/>
              </a:ext>
            </a:extLst>
          </p:cNvPr>
          <p:cNvSpPr txBox="1"/>
          <p:nvPr/>
        </p:nvSpPr>
        <p:spPr>
          <a:xfrm>
            <a:off x="1177323" y="2571750"/>
            <a:ext cx="2578087" cy="1488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APERTA A TUTTI</a:t>
            </a:r>
          </a:p>
        </p:txBody>
      </p:sp>
    </p:spTree>
    <p:extLst>
      <p:ext uri="{BB962C8B-B14F-4D97-AF65-F5344CB8AC3E}">
        <p14:creationId xmlns:p14="http://schemas.microsoft.com/office/powerpoint/2010/main" val="2002912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5115" y="1134161"/>
            <a:ext cx="3178479" cy="3178479"/>
          </a:xfrm>
          <a:custGeom>
            <a:avLst/>
            <a:gdLst/>
            <a:ahLst/>
            <a:cxnLst/>
            <a:rect l="l" t="t" r="r" b="b"/>
            <a:pathLst>
              <a:path w="6356958" h="6356958">
                <a:moveTo>
                  <a:pt x="0" y="0"/>
                </a:moveTo>
                <a:lnTo>
                  <a:pt x="6356958" y="0"/>
                </a:lnTo>
                <a:lnTo>
                  <a:pt x="6356958" y="6356959"/>
                </a:lnTo>
                <a:lnTo>
                  <a:pt x="0" y="63569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3" name="Freeform 3"/>
          <p:cNvSpPr/>
          <p:nvPr/>
        </p:nvSpPr>
        <p:spPr>
          <a:xfrm>
            <a:off x="-416890" y="0"/>
            <a:ext cx="10720860" cy="1259701"/>
          </a:xfrm>
          <a:custGeom>
            <a:avLst/>
            <a:gdLst/>
            <a:ahLst/>
            <a:cxnLst/>
            <a:rect l="l" t="t" r="r" b="b"/>
            <a:pathLst>
              <a:path w="21441719" h="2519402">
                <a:moveTo>
                  <a:pt x="0" y="0"/>
                </a:moveTo>
                <a:lnTo>
                  <a:pt x="21441719" y="0"/>
                </a:lnTo>
                <a:lnTo>
                  <a:pt x="21441719" y="2519402"/>
                </a:lnTo>
                <a:lnTo>
                  <a:pt x="0" y="25194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TextBox 4"/>
          <p:cNvSpPr txBox="1"/>
          <p:nvPr/>
        </p:nvSpPr>
        <p:spPr>
          <a:xfrm>
            <a:off x="4334617" y="1134161"/>
            <a:ext cx="4750102" cy="36813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UNA PROPOSTA DELLA COMUNITÀ</a:t>
            </a:r>
          </a:p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CRISTIANA</a:t>
            </a:r>
          </a:p>
        </p:txBody>
      </p:sp>
      <p:sp>
        <p:nvSpPr>
          <p:cNvPr id="5" name="Freeform 5"/>
          <p:cNvSpPr/>
          <p:nvPr/>
        </p:nvSpPr>
        <p:spPr>
          <a:xfrm rot="-374410">
            <a:off x="20617" y="531042"/>
            <a:ext cx="3876493" cy="5479142"/>
          </a:xfrm>
          <a:custGeom>
            <a:avLst/>
            <a:gdLst/>
            <a:ahLst/>
            <a:cxnLst/>
            <a:rect l="l" t="t" r="r" b="b"/>
            <a:pathLst>
              <a:path w="7752986" h="10958284">
                <a:moveTo>
                  <a:pt x="0" y="0"/>
                </a:moveTo>
                <a:lnTo>
                  <a:pt x="7752986" y="0"/>
                </a:lnTo>
                <a:lnTo>
                  <a:pt x="7752986" y="10958285"/>
                </a:lnTo>
                <a:lnTo>
                  <a:pt x="0" y="109582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8D257-A152-46D2-86DB-C379E6644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ACB53ED-707D-3A06-674E-EAA292338009}"/>
              </a:ext>
            </a:extLst>
          </p:cNvPr>
          <p:cNvSpPr/>
          <p:nvPr/>
        </p:nvSpPr>
        <p:spPr>
          <a:xfrm>
            <a:off x="0" y="62465"/>
            <a:ext cx="8862974" cy="1074636"/>
          </a:xfrm>
          <a:custGeom>
            <a:avLst/>
            <a:gdLst/>
            <a:ahLst/>
            <a:cxnLst/>
            <a:rect l="l" t="t" r="r" b="b"/>
            <a:pathLst>
              <a:path w="17725948" h="2149271">
                <a:moveTo>
                  <a:pt x="0" y="0"/>
                </a:moveTo>
                <a:lnTo>
                  <a:pt x="17725947" y="0"/>
                </a:lnTo>
                <a:lnTo>
                  <a:pt x="17725947" y="2149271"/>
                </a:lnTo>
                <a:lnTo>
                  <a:pt x="0" y="21492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730B88C8-E878-6619-F131-777B159C0456}"/>
              </a:ext>
            </a:extLst>
          </p:cNvPr>
          <p:cNvSpPr/>
          <p:nvPr/>
        </p:nvSpPr>
        <p:spPr>
          <a:xfrm rot="19367743" flipH="1">
            <a:off x="5381052" y="983684"/>
            <a:ext cx="3558341" cy="3239492"/>
          </a:xfrm>
          <a:custGeom>
            <a:avLst/>
            <a:gdLst/>
            <a:ahLst/>
            <a:cxnLst/>
            <a:rect l="l" t="t" r="r" b="b"/>
            <a:pathLst>
              <a:path w="4613477" h="4613477">
                <a:moveTo>
                  <a:pt x="4613477" y="0"/>
                </a:moveTo>
                <a:lnTo>
                  <a:pt x="0" y="0"/>
                </a:lnTo>
                <a:lnTo>
                  <a:pt x="0" y="4613477"/>
                </a:lnTo>
                <a:lnTo>
                  <a:pt x="4613477" y="4613477"/>
                </a:lnTo>
                <a:lnTo>
                  <a:pt x="4613477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13B39A54-217A-32B1-52B1-DCE6C1ECF828}"/>
              </a:ext>
            </a:extLst>
          </p:cNvPr>
          <p:cNvSpPr txBox="1"/>
          <p:nvPr/>
        </p:nvSpPr>
        <p:spPr>
          <a:xfrm>
            <a:off x="738176" y="1737386"/>
            <a:ext cx="4683037" cy="2219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CHE SCOMMETTE </a:t>
            </a:r>
          </a:p>
          <a:p>
            <a:pPr algn="ctr"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SU DI VOI</a:t>
            </a:r>
          </a:p>
        </p:txBody>
      </p:sp>
    </p:spTree>
    <p:extLst>
      <p:ext uri="{BB962C8B-B14F-4D97-AF65-F5344CB8AC3E}">
        <p14:creationId xmlns:p14="http://schemas.microsoft.com/office/powerpoint/2010/main" val="16786352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>
          <a:extLst>
            <a:ext uri="{FF2B5EF4-FFF2-40B4-BE49-F238E27FC236}">
              <a16:creationId xmlns:a16="http://schemas.microsoft.com/office/drawing/2014/main" id="{BCF19B55-B3D1-EC34-8CAD-9715E7D88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6">
            <a:extLst>
              <a:ext uri="{FF2B5EF4-FFF2-40B4-BE49-F238E27FC236}">
                <a16:creationId xmlns:a16="http://schemas.microsoft.com/office/drawing/2014/main" id="{86D9B8BF-65CE-7703-6562-FBD3B2DCCD69}"/>
              </a:ext>
            </a:extLst>
          </p:cNvPr>
          <p:cNvSpPr txBox="1"/>
          <p:nvPr/>
        </p:nvSpPr>
        <p:spPr>
          <a:xfrm>
            <a:off x="346536" y="988195"/>
            <a:ext cx="8450927" cy="2970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7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IL TEMA DEL CRE-GREST 2026</a:t>
            </a:r>
            <a:endParaRPr sz="7800" dirty="0">
              <a:solidFill>
                <a:srgbClr val="421F12"/>
              </a:solidFill>
              <a:latin typeface="Grenze Gotisch"/>
              <a:ea typeface="Grenze Gotisch"/>
              <a:cs typeface="Grenze Gotisch"/>
              <a:sym typeface="Grenze Gotisch"/>
            </a:endParaRPr>
          </a:p>
        </p:txBody>
      </p:sp>
      <p:sp>
        <p:nvSpPr>
          <p:cNvPr id="255" name="Google Shape;255;p36">
            <a:extLst>
              <a:ext uri="{FF2B5EF4-FFF2-40B4-BE49-F238E27FC236}">
                <a16:creationId xmlns:a16="http://schemas.microsoft.com/office/drawing/2014/main" id="{FE6910AA-89CF-DEB4-C0A6-62A2BE6D9F99}"/>
              </a:ext>
            </a:extLst>
          </p:cNvPr>
          <p:cNvSpPr txBox="1"/>
          <p:nvPr/>
        </p:nvSpPr>
        <p:spPr>
          <a:xfrm>
            <a:off x="1490547" y="1871400"/>
            <a:ext cx="7140600" cy="14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900" dirty="0">
                <a:solidFill>
                  <a:srgbClr val="DD114A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San Francesco</a:t>
            </a:r>
            <a:endParaRPr sz="7900" dirty="0">
              <a:solidFill>
                <a:srgbClr val="DD114A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</p:txBody>
      </p:sp>
      <p:sp>
        <p:nvSpPr>
          <p:cNvPr id="256" name="Google Shape;256;p36">
            <a:extLst>
              <a:ext uri="{FF2B5EF4-FFF2-40B4-BE49-F238E27FC236}">
                <a16:creationId xmlns:a16="http://schemas.microsoft.com/office/drawing/2014/main" id="{9956A409-ED35-1E22-956E-0CE016525956}"/>
              </a:ext>
            </a:extLst>
          </p:cNvPr>
          <p:cNvSpPr txBox="1"/>
          <p:nvPr/>
        </p:nvSpPr>
        <p:spPr>
          <a:xfrm>
            <a:off x="2602554" y="3075913"/>
            <a:ext cx="71406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800" dirty="0">
                <a:solidFill>
                  <a:srgbClr val="DD114A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d’Assisi</a:t>
            </a:r>
            <a:endParaRPr sz="7800" dirty="0">
              <a:solidFill>
                <a:srgbClr val="DD114A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</p:txBody>
      </p:sp>
    </p:spTree>
    <p:extLst>
      <p:ext uri="{BB962C8B-B14F-4D97-AF65-F5344CB8AC3E}">
        <p14:creationId xmlns:p14="http://schemas.microsoft.com/office/powerpoint/2010/main" val="15753721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>
          <a:extLst>
            <a:ext uri="{FF2B5EF4-FFF2-40B4-BE49-F238E27FC236}">
              <a16:creationId xmlns:a16="http://schemas.microsoft.com/office/drawing/2014/main" id="{A04AB14F-1D9E-738A-C5C4-68711CA5F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7">
            <a:extLst>
              <a:ext uri="{FF2B5EF4-FFF2-40B4-BE49-F238E27FC236}">
                <a16:creationId xmlns:a16="http://schemas.microsoft.com/office/drawing/2014/main" id="{8971DF76-071A-6783-72DB-9FEA5D83C7F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86355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SANTO FELICE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UOMO UMILE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RIVOLUZIONARIO NELLA CHIESA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AMICO ATTENTO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EDUCATORE AMOREVOLE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</p:txBody>
      </p:sp>
    </p:spTree>
    <p:extLst>
      <p:ext uri="{BB962C8B-B14F-4D97-AF65-F5344CB8AC3E}">
        <p14:creationId xmlns:p14="http://schemas.microsoft.com/office/powerpoint/2010/main" val="225297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>
          <a:extLst>
            <a:ext uri="{FF2B5EF4-FFF2-40B4-BE49-F238E27FC236}">
              <a16:creationId xmlns:a16="http://schemas.microsoft.com/office/drawing/2014/main" id="{3FBC0642-483E-549C-0C81-E3636F1C4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5;p36">
            <a:extLst>
              <a:ext uri="{FF2B5EF4-FFF2-40B4-BE49-F238E27FC236}">
                <a16:creationId xmlns:a16="http://schemas.microsoft.com/office/drawing/2014/main" id="{039C1FA7-532B-CB8D-B064-88B3F1DED1C0}"/>
              </a:ext>
            </a:extLst>
          </p:cNvPr>
          <p:cNvSpPr txBox="1"/>
          <p:nvPr/>
        </p:nvSpPr>
        <p:spPr>
          <a:xfrm>
            <a:off x="0" y="1096909"/>
            <a:ext cx="9123908" cy="267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Le</a:t>
            </a:r>
            <a:r>
              <a:rPr lang="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 4 tematiche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i</a:t>
            </a:r>
            <a:r>
              <a:rPr lang="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spirate alla sua vita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DD0D4E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per ispirare il nostro progetto</a:t>
            </a:r>
          </a:p>
        </p:txBody>
      </p:sp>
    </p:spTree>
    <p:extLst>
      <p:ext uri="{BB962C8B-B14F-4D97-AF65-F5344CB8AC3E}">
        <p14:creationId xmlns:p14="http://schemas.microsoft.com/office/powerpoint/2010/main" val="19810710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>
          <a:extLst>
            <a:ext uri="{FF2B5EF4-FFF2-40B4-BE49-F238E27FC236}">
              <a16:creationId xmlns:a16="http://schemas.microsoft.com/office/drawing/2014/main" id="{BCD6C1C8-B6F2-027C-A23F-6A705462A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9">
            <a:extLst>
              <a:ext uri="{FF2B5EF4-FFF2-40B4-BE49-F238E27FC236}">
                <a16:creationId xmlns:a16="http://schemas.microsoft.com/office/drawing/2014/main" id="{222B872B-6089-26D0-FA73-F0C2D7AD2F7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7845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DD114A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il Sogno</a:t>
            </a:r>
            <a:endParaRPr sz="7200" dirty="0">
              <a:solidFill>
                <a:srgbClr val="DD114A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DD114A"/>
                </a:highlight>
                <a:latin typeface="Skranji"/>
                <a:ea typeface="Skranji"/>
                <a:cs typeface="Skranji"/>
                <a:sym typeface="Skranji"/>
              </a:rPr>
              <a:t>Vocazione e Santità</a:t>
            </a:r>
            <a:endParaRPr sz="3000" dirty="0">
              <a:solidFill>
                <a:srgbClr val="F5EEE6"/>
              </a:solidFill>
              <a:highlight>
                <a:srgbClr val="DD114A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778858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>
          <a:extLst>
            <a:ext uri="{FF2B5EF4-FFF2-40B4-BE49-F238E27FC236}">
              <a16:creationId xmlns:a16="http://schemas.microsoft.com/office/drawing/2014/main" id="{D985AF53-C10C-B3A4-0F88-AFC6EF162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1">
            <a:extLst>
              <a:ext uri="{FF2B5EF4-FFF2-40B4-BE49-F238E27FC236}">
                <a16:creationId xmlns:a16="http://schemas.microsoft.com/office/drawing/2014/main" id="{36C805FE-4CBA-3B6A-B365-BD5542CB75E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53739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5AB7B9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la Fraternità</a:t>
            </a:r>
            <a:endParaRPr sz="7200" dirty="0">
              <a:solidFill>
                <a:srgbClr val="5AB7B9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5AB7B9"/>
                </a:highlight>
                <a:latin typeface="Skranji"/>
                <a:ea typeface="Skranji"/>
                <a:cs typeface="Skranji"/>
                <a:sym typeface="Skranji"/>
              </a:rPr>
              <a:t>Amicizia e Figliolanza</a:t>
            </a:r>
            <a:endParaRPr sz="3000" dirty="0">
              <a:solidFill>
                <a:srgbClr val="F5EEE6"/>
              </a:solidFill>
              <a:highlight>
                <a:srgbClr val="5AB7B9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41375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>
          <a:extLst>
            <a:ext uri="{FF2B5EF4-FFF2-40B4-BE49-F238E27FC236}">
              <a16:creationId xmlns:a16="http://schemas.microsoft.com/office/drawing/2014/main" id="{2A57FA93-C982-1781-A99E-10B4AEB8A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3">
            <a:extLst>
              <a:ext uri="{FF2B5EF4-FFF2-40B4-BE49-F238E27FC236}">
                <a16:creationId xmlns:a16="http://schemas.microsoft.com/office/drawing/2014/main" id="{72A2A5F5-6A27-E548-E242-44956CD22CC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191401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EE7B29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la Pace</a:t>
            </a:r>
            <a:endParaRPr sz="7200" dirty="0">
              <a:solidFill>
                <a:srgbClr val="EE7B29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EE7B29"/>
                </a:highlight>
                <a:latin typeface="Skranji"/>
                <a:ea typeface="Skranji"/>
                <a:cs typeface="Skranji"/>
                <a:sym typeface="Skranji"/>
              </a:rPr>
              <a:t>Povertà, dialogo interreligioso e pace</a:t>
            </a:r>
            <a:endParaRPr sz="3000" dirty="0">
              <a:solidFill>
                <a:srgbClr val="F5EEE6"/>
              </a:solidFill>
              <a:highlight>
                <a:srgbClr val="EE7B29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013929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>
          <a:extLst>
            <a:ext uri="{FF2B5EF4-FFF2-40B4-BE49-F238E27FC236}">
              <a16:creationId xmlns:a16="http://schemas.microsoft.com/office/drawing/2014/main" id="{04244AB6-E329-282E-07BB-60B4C00F4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5">
            <a:extLst>
              <a:ext uri="{FF2B5EF4-FFF2-40B4-BE49-F238E27FC236}">
                <a16:creationId xmlns:a16="http://schemas.microsoft.com/office/drawing/2014/main" id="{8A4AE331-3CB5-D5B8-39F3-2A8D5CD0FED4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1700" y="314968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7AB86B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>
              <a:solidFill>
                <a:srgbClr val="7AB86B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7200" dirty="0">
                <a:solidFill>
                  <a:srgbClr val="7AB86B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la Lode</a:t>
            </a:r>
            <a:endParaRPr sz="7200" dirty="0">
              <a:solidFill>
                <a:srgbClr val="7AB86B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3000" dirty="0">
                <a:solidFill>
                  <a:srgbClr val="F5EEE6"/>
                </a:solidFill>
                <a:highlight>
                  <a:srgbClr val="7AB86B"/>
                </a:highlight>
                <a:latin typeface="Skranji"/>
                <a:ea typeface="Skranji"/>
                <a:cs typeface="Skranji"/>
                <a:sym typeface="Skranji"/>
              </a:rPr>
              <a:t>Contemplazione e lode</a:t>
            </a:r>
            <a:endParaRPr sz="3000" dirty="0">
              <a:solidFill>
                <a:srgbClr val="F5EEE6"/>
              </a:solidFill>
              <a:highlight>
                <a:srgbClr val="7AB86B"/>
              </a:highlight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dirty="0">
              <a:solidFill>
                <a:srgbClr val="7AB8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7696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>
          <a:extLst>
            <a:ext uri="{FF2B5EF4-FFF2-40B4-BE49-F238E27FC236}">
              <a16:creationId xmlns:a16="http://schemas.microsoft.com/office/drawing/2014/main" id="{2818568C-1FBD-4EFD-D648-607DE5ADB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46" title="Lettering Bella Fra!.png">
            <a:extLst>
              <a:ext uri="{FF2B5EF4-FFF2-40B4-BE49-F238E27FC236}">
                <a16:creationId xmlns:a16="http://schemas.microsoft.com/office/drawing/2014/main" id="{EC3EFE5A-8395-E270-853F-D6853D0834F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46">
            <a:extLst>
              <a:ext uri="{FF2B5EF4-FFF2-40B4-BE49-F238E27FC236}">
                <a16:creationId xmlns:a16="http://schemas.microsoft.com/office/drawing/2014/main" id="{265F71F2-E290-C30E-7F90-6619D59D6E04}"/>
              </a:ext>
            </a:extLst>
          </p:cNvPr>
          <p:cNvSpPr txBox="1"/>
          <p:nvPr/>
        </p:nvSpPr>
        <p:spPr>
          <a:xfrm>
            <a:off x="6407400" y="1833000"/>
            <a:ext cx="61101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Guardate 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a lui 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e sarete 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raggianti!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</p:txBody>
      </p:sp>
      <p:sp>
        <p:nvSpPr>
          <p:cNvPr id="326" name="Google Shape;326;p46">
            <a:extLst>
              <a:ext uri="{FF2B5EF4-FFF2-40B4-BE49-F238E27FC236}">
                <a16:creationId xmlns:a16="http://schemas.microsoft.com/office/drawing/2014/main" id="{BEE3696F-37B7-D20A-4D40-66EE9A1BFAB7}"/>
              </a:ext>
            </a:extLst>
          </p:cNvPr>
          <p:cNvSpPr txBox="1"/>
          <p:nvPr/>
        </p:nvSpPr>
        <p:spPr>
          <a:xfrm>
            <a:off x="686050" y="1994550"/>
            <a:ext cx="2145000" cy="11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CRE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GREST</a:t>
            </a:r>
            <a:b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</a:br>
            <a:r>
              <a:rPr lang="it" sz="2100">
                <a:solidFill>
                  <a:srgbClr val="F5EEE6"/>
                </a:solidFill>
                <a:latin typeface="Skranji"/>
                <a:ea typeface="Skranji"/>
                <a:cs typeface="Skranji"/>
                <a:sym typeface="Skranji"/>
              </a:rPr>
              <a:t>2026</a:t>
            </a:r>
            <a:endParaRPr sz="2100">
              <a:solidFill>
                <a:srgbClr val="F5EEE6"/>
              </a:solidFill>
              <a:latin typeface="Skranji"/>
              <a:ea typeface="Skranji"/>
              <a:cs typeface="Skranji"/>
              <a:sym typeface="Skranji"/>
            </a:endParaRPr>
          </a:p>
        </p:txBody>
      </p:sp>
      <p:pic>
        <p:nvPicPr>
          <p:cNvPr id="327" name="Google Shape;327;p46" title="Greca Orizzontale.png">
            <a:extLst>
              <a:ext uri="{FF2B5EF4-FFF2-40B4-BE49-F238E27FC236}">
                <a16:creationId xmlns:a16="http://schemas.microsoft.com/office/drawing/2014/main" id="{28C45D2E-45B7-7843-5447-9BEC6BB7B1C7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-4454390" y="1399160"/>
            <a:ext cx="9653550" cy="74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46" title="Greca Orizzontale.png">
            <a:extLst>
              <a:ext uri="{FF2B5EF4-FFF2-40B4-BE49-F238E27FC236}">
                <a16:creationId xmlns:a16="http://schemas.microsoft.com/office/drawing/2014/main" id="{DF1B6E61-3084-83A7-85A5-40B73C7AF2AB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3920015" y="1611560"/>
            <a:ext cx="9653550" cy="744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42011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>
          <a:extLst>
            <a:ext uri="{FF2B5EF4-FFF2-40B4-BE49-F238E27FC236}">
              <a16:creationId xmlns:a16="http://schemas.microsoft.com/office/drawing/2014/main" id="{BF35AAEA-42A1-709E-331D-3EC63100C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150C956F-0901-378A-1061-04CA34091C95}"/>
              </a:ext>
            </a:extLst>
          </p:cNvPr>
          <p:cNvSpPr txBox="1"/>
          <p:nvPr/>
        </p:nvSpPr>
        <p:spPr>
          <a:xfrm>
            <a:off x="592112" y="532961"/>
            <a:ext cx="7938176" cy="779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Vi </a:t>
            </a: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abbiamo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 </a:t>
            </a: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chiamato</a:t>
            </a:r>
            <a:endParaRPr lang="en-US" sz="5400" dirty="0">
              <a:solidFill>
                <a:srgbClr val="171838"/>
              </a:solidFill>
              <a:latin typeface="Skranji" panose="02000000000000000000" pitchFamily="2" charset="0"/>
              <a:ea typeface="Pamit"/>
              <a:cs typeface="Pamit"/>
              <a:sym typeface="Pamit"/>
            </a:endParaRPr>
          </a:p>
        </p:txBody>
      </p:sp>
      <p:sp>
        <p:nvSpPr>
          <p:cNvPr id="3" name="Google Shape;262;p37">
            <a:extLst>
              <a:ext uri="{FF2B5EF4-FFF2-40B4-BE49-F238E27FC236}">
                <a16:creationId xmlns:a16="http://schemas.microsoft.com/office/drawing/2014/main" id="{45F847E6-6C44-9C95-D446-B5ED900DC284}"/>
              </a:ext>
            </a:extLst>
          </p:cNvPr>
          <p:cNvSpPr txBox="1">
            <a:spLocks/>
          </p:cNvSpPr>
          <p:nvPr/>
        </p:nvSpPr>
        <p:spPr>
          <a:xfrm>
            <a:off x="300900" y="1467432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 algn="ctr">
              <a:buFont typeface="Arial"/>
              <a:buAutoNum type="arabicPeriod"/>
            </a:pPr>
            <a:endParaRPr lang="it-IT" sz="20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</p:txBody>
      </p:sp>
      <p:sp>
        <p:nvSpPr>
          <p:cNvPr id="4" name="Google Shape;857;p44">
            <a:extLst>
              <a:ext uri="{FF2B5EF4-FFF2-40B4-BE49-F238E27FC236}">
                <a16:creationId xmlns:a16="http://schemas.microsoft.com/office/drawing/2014/main" id="{C64C4B48-246F-F227-8D71-DB94287A6B3A}"/>
              </a:ext>
            </a:extLst>
          </p:cNvPr>
          <p:cNvSpPr txBox="1"/>
          <p:nvPr/>
        </p:nvSpPr>
        <p:spPr>
          <a:xfrm>
            <a:off x="1377696" y="1652158"/>
            <a:ext cx="6388608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400" dirty="0">
                <a:solidFill>
                  <a:schemeClr val="dk1"/>
                </a:solidFill>
              </a:rPr>
              <a:t>perché desideriamo siglare con voi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400" dirty="0">
                <a:solidFill>
                  <a:schemeClr val="dk1"/>
                </a:solidFill>
              </a:rPr>
              <a:t>un patto educativo in cui impegnarci reciprocamente ad educare i vostri figli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400" dirty="0">
                <a:solidFill>
                  <a:schemeClr val="dk1"/>
                </a:solidFill>
              </a:rPr>
              <a:t>in un’alleanza capace di generare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400" dirty="0">
                <a:solidFill>
                  <a:schemeClr val="dk1"/>
                </a:solidFill>
              </a:rPr>
              <a:t>relazioni autentiche, occasioni di confronto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400" dirty="0">
                <a:solidFill>
                  <a:schemeClr val="dk1"/>
                </a:solidFill>
              </a:rPr>
              <a:t>e di non farvi sentire soli a preoccuparvi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400" dirty="0">
                <a:solidFill>
                  <a:schemeClr val="dk1"/>
                </a:solidFill>
              </a:rPr>
              <a:t>e occuparvi del loro diventare</a:t>
            </a:r>
            <a:endParaRPr sz="2400" dirty="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 dirty="0">
                <a:solidFill>
                  <a:schemeClr val="dk1"/>
                </a:solidFill>
              </a:rPr>
              <a:t>«veri uomini, onesti cittadini e bravi cristiani». </a:t>
            </a:r>
            <a:endParaRPr sz="24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54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-808819">
            <a:off x="5634012" y="862918"/>
            <a:ext cx="4174654" cy="4198183"/>
          </a:xfrm>
          <a:custGeom>
            <a:avLst/>
            <a:gdLst/>
            <a:ahLst/>
            <a:cxnLst/>
            <a:rect l="l" t="t" r="r" b="b"/>
            <a:pathLst>
              <a:path w="10620711" h="10634003">
                <a:moveTo>
                  <a:pt x="0" y="0"/>
                </a:moveTo>
                <a:lnTo>
                  <a:pt x="10620711" y="0"/>
                </a:lnTo>
                <a:lnTo>
                  <a:pt x="10620711" y="10634003"/>
                </a:lnTo>
                <a:lnTo>
                  <a:pt x="0" y="106340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9144000" cy="1108710"/>
          </a:xfrm>
          <a:custGeom>
            <a:avLst/>
            <a:gdLst/>
            <a:ahLst/>
            <a:cxnLst/>
            <a:rect l="l" t="t" r="r" b="b"/>
            <a:pathLst>
              <a:path w="18288000" h="2217420">
                <a:moveTo>
                  <a:pt x="0" y="0"/>
                </a:moveTo>
                <a:lnTo>
                  <a:pt x="18288000" y="0"/>
                </a:lnTo>
                <a:lnTo>
                  <a:pt x="18288000" y="2217420"/>
                </a:lnTo>
                <a:lnTo>
                  <a:pt x="0" y="22174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5" name="TextBox 5"/>
          <p:cNvSpPr txBox="1"/>
          <p:nvPr/>
        </p:nvSpPr>
        <p:spPr>
          <a:xfrm>
            <a:off x="749127" y="1723823"/>
            <a:ext cx="5540462" cy="2219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PER UN’EDUCAZIONE INTEGRALE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>
          <a:extLst>
            <a:ext uri="{FF2B5EF4-FFF2-40B4-BE49-F238E27FC236}">
              <a16:creationId xmlns:a16="http://schemas.microsoft.com/office/drawing/2014/main" id="{C420DB54-24E3-A9B6-8EAC-AE04DA9F7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5;p36">
            <a:extLst>
              <a:ext uri="{FF2B5EF4-FFF2-40B4-BE49-F238E27FC236}">
                <a16:creationId xmlns:a16="http://schemas.microsoft.com/office/drawing/2014/main" id="{421853D8-0DF7-95A9-0ADE-4E1E72F33DC0}"/>
              </a:ext>
            </a:extLst>
          </p:cNvPr>
          <p:cNvSpPr txBox="1"/>
          <p:nvPr/>
        </p:nvSpPr>
        <p:spPr>
          <a:xfrm>
            <a:off x="20092" y="1232937"/>
            <a:ext cx="9123908" cy="267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Per le famiglie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degli adolescenti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400" dirty="0">
                <a:solidFill>
                  <a:srgbClr val="179293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che saranno animatori…</a:t>
            </a:r>
          </a:p>
        </p:txBody>
      </p:sp>
    </p:spTree>
    <p:extLst>
      <p:ext uri="{BB962C8B-B14F-4D97-AF65-F5344CB8AC3E}">
        <p14:creationId xmlns:p14="http://schemas.microsoft.com/office/powerpoint/2010/main" val="18112972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EA45E424-391A-79C6-E410-D80415CA9F94}"/>
              </a:ext>
            </a:extLst>
          </p:cNvPr>
          <p:cNvSpPr txBox="1"/>
          <p:nvPr/>
        </p:nvSpPr>
        <p:spPr>
          <a:xfrm>
            <a:off x="726224" y="703649"/>
            <a:ext cx="7938176" cy="36798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Agli </a:t>
            </a: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adolescenti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 </a:t>
            </a:r>
          </a:p>
          <a:p>
            <a:pPr algn="ctr">
              <a:lnSpc>
                <a:spcPts val="5656"/>
              </a:lnSpc>
            </a:pP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abbiamo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 </a:t>
            </a: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chiesto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 </a:t>
            </a:r>
          </a:p>
          <a:p>
            <a:pPr algn="ctr">
              <a:lnSpc>
                <a:spcPts val="5656"/>
              </a:lnSpc>
            </a:pP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di </a:t>
            </a: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siglare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 un </a:t>
            </a: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patto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 </a:t>
            </a:r>
          </a:p>
          <a:p>
            <a:pPr algn="ctr">
              <a:lnSpc>
                <a:spcPts val="5656"/>
              </a:lnSpc>
            </a:pP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per cui </a:t>
            </a:r>
          </a:p>
          <a:p>
            <a:pPr algn="ctr">
              <a:lnSpc>
                <a:spcPts val="5656"/>
              </a:lnSpc>
            </a:pP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si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 </a:t>
            </a: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sono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 </a:t>
            </a:r>
            <a:r>
              <a:rPr lang="en-US" sz="5400" dirty="0" err="1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impegnati</a:t>
            </a:r>
            <a:r>
              <a:rPr lang="en-US" sz="5400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 a…</a:t>
            </a:r>
          </a:p>
        </p:txBody>
      </p:sp>
    </p:spTree>
    <p:extLst>
      <p:ext uri="{BB962C8B-B14F-4D97-AF65-F5344CB8AC3E}">
        <p14:creationId xmlns:p14="http://schemas.microsoft.com/office/powerpoint/2010/main" val="7072340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>
          <a:extLst>
            <a:ext uri="{FF2B5EF4-FFF2-40B4-BE49-F238E27FC236}">
              <a16:creationId xmlns:a16="http://schemas.microsoft.com/office/drawing/2014/main" id="{EAC55094-9876-0A3E-D8D7-B4EC02CF4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2;p37">
            <a:extLst>
              <a:ext uri="{FF2B5EF4-FFF2-40B4-BE49-F238E27FC236}">
                <a16:creationId xmlns:a16="http://schemas.microsoft.com/office/drawing/2014/main" id="{16299E43-EFF1-E35E-DB88-FDCFFCE4A3F2}"/>
              </a:ext>
            </a:extLst>
          </p:cNvPr>
          <p:cNvSpPr txBox="1">
            <a:spLocks/>
          </p:cNvSpPr>
          <p:nvPr/>
        </p:nvSpPr>
        <p:spPr>
          <a:xfrm>
            <a:off x="728331" y="863550"/>
            <a:ext cx="7813464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PARTECIPARE AGLI INCONTRI DI FORMAZIONE 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ARRIVARE PUNTUALI, SE NON IN ANTICIPO PER PREPARARE 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IL TUTTO PRIMA DELL’ARRIVO DEI BAMBINI E DEI RAGAZZI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ESSERE UNA PRESENZA ATTENTA E RESPONSABILE, 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ACCANTO AI BAMBINI E AI RAGAZZI, DURANTE LE GITE!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NON USARE IL CELLULARE PERCHE’ LA PROPRIA ATTENZIONE SIA TUTTA VERSO I BAMBINI E I RAGAZZI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MANTENERE UNO STILE SANO ED EDUCATO</a:t>
            </a:r>
          </a:p>
          <a:p>
            <a:pPr marL="514350" indent="-514350">
              <a:buFont typeface="Arial"/>
              <a:buAutoNum type="arabicPeriod"/>
            </a:pPr>
            <a:r>
              <a:rPr lang="it-IT" sz="20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VIVERE OGNI MOMENTO CON SERIETA’ E COINVOLGIMENTO, COMPRESA LA PREGHIERA</a:t>
            </a:r>
          </a:p>
        </p:txBody>
      </p:sp>
    </p:spTree>
    <p:extLst>
      <p:ext uri="{BB962C8B-B14F-4D97-AF65-F5344CB8AC3E}">
        <p14:creationId xmlns:p14="http://schemas.microsoft.com/office/powerpoint/2010/main" val="314603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02748" y="1410526"/>
            <a:ext cx="1825397" cy="1355624"/>
          </a:xfrm>
          <a:custGeom>
            <a:avLst/>
            <a:gdLst/>
            <a:ahLst/>
            <a:cxnLst/>
            <a:rect l="l" t="t" r="r" b="b"/>
            <a:pathLst>
              <a:path w="3650794" h="2711248">
                <a:moveTo>
                  <a:pt x="0" y="0"/>
                </a:moveTo>
                <a:lnTo>
                  <a:pt x="3650794" y="0"/>
                </a:lnTo>
                <a:lnTo>
                  <a:pt x="3650794" y="2711248"/>
                </a:lnTo>
                <a:lnTo>
                  <a:pt x="0" y="27112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62663" b="-209950"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Freeform 4"/>
          <p:cNvSpPr/>
          <p:nvPr/>
        </p:nvSpPr>
        <p:spPr>
          <a:xfrm rot="5763530">
            <a:off x="4348364" y="920933"/>
            <a:ext cx="4152331" cy="5875940"/>
          </a:xfrm>
          <a:custGeom>
            <a:avLst/>
            <a:gdLst/>
            <a:ahLst/>
            <a:cxnLst/>
            <a:rect l="l" t="t" r="r" b="b"/>
            <a:pathLst>
              <a:path w="8304662" h="11751880">
                <a:moveTo>
                  <a:pt x="0" y="0"/>
                </a:moveTo>
                <a:lnTo>
                  <a:pt x="8304662" y="0"/>
                </a:lnTo>
                <a:lnTo>
                  <a:pt x="8304662" y="11751881"/>
                </a:lnTo>
                <a:lnTo>
                  <a:pt x="0" y="1175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5" name="Freeform 5"/>
          <p:cNvSpPr/>
          <p:nvPr/>
        </p:nvSpPr>
        <p:spPr>
          <a:xfrm>
            <a:off x="-322416" y="-37764"/>
            <a:ext cx="10589664" cy="1244286"/>
          </a:xfrm>
          <a:custGeom>
            <a:avLst/>
            <a:gdLst/>
            <a:ahLst/>
            <a:cxnLst/>
            <a:rect l="l" t="t" r="r" b="b"/>
            <a:pathLst>
              <a:path w="21179327" h="2488571">
                <a:moveTo>
                  <a:pt x="0" y="0"/>
                </a:moveTo>
                <a:lnTo>
                  <a:pt x="21179327" y="0"/>
                </a:lnTo>
                <a:lnTo>
                  <a:pt x="21179327" y="2488571"/>
                </a:lnTo>
                <a:lnTo>
                  <a:pt x="0" y="24885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6" name="TextBox 6"/>
          <p:cNvSpPr txBox="1"/>
          <p:nvPr/>
        </p:nvSpPr>
        <p:spPr>
          <a:xfrm>
            <a:off x="1177323" y="2571750"/>
            <a:ext cx="2578087" cy="1488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APERTA A TUTTI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62465"/>
            <a:ext cx="8862974" cy="1074636"/>
          </a:xfrm>
          <a:custGeom>
            <a:avLst/>
            <a:gdLst/>
            <a:ahLst/>
            <a:cxnLst/>
            <a:rect l="l" t="t" r="r" b="b"/>
            <a:pathLst>
              <a:path w="17725948" h="2149271">
                <a:moveTo>
                  <a:pt x="0" y="0"/>
                </a:moveTo>
                <a:lnTo>
                  <a:pt x="17725947" y="0"/>
                </a:lnTo>
                <a:lnTo>
                  <a:pt x="17725947" y="2149271"/>
                </a:lnTo>
                <a:lnTo>
                  <a:pt x="0" y="21492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4" name="Freeform 4"/>
          <p:cNvSpPr/>
          <p:nvPr/>
        </p:nvSpPr>
        <p:spPr>
          <a:xfrm rot="19367743" flipH="1">
            <a:off x="5381052" y="983684"/>
            <a:ext cx="3558341" cy="3239492"/>
          </a:xfrm>
          <a:custGeom>
            <a:avLst/>
            <a:gdLst/>
            <a:ahLst/>
            <a:cxnLst/>
            <a:rect l="l" t="t" r="r" b="b"/>
            <a:pathLst>
              <a:path w="4613477" h="4613477">
                <a:moveTo>
                  <a:pt x="4613477" y="0"/>
                </a:moveTo>
                <a:lnTo>
                  <a:pt x="0" y="0"/>
                </a:lnTo>
                <a:lnTo>
                  <a:pt x="0" y="4613477"/>
                </a:lnTo>
                <a:lnTo>
                  <a:pt x="4613477" y="4613477"/>
                </a:lnTo>
                <a:lnTo>
                  <a:pt x="4613477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sz="700"/>
          </a:p>
        </p:txBody>
      </p:sp>
      <p:sp>
        <p:nvSpPr>
          <p:cNvPr id="6" name="TextBox 6"/>
          <p:cNvSpPr txBox="1"/>
          <p:nvPr/>
        </p:nvSpPr>
        <p:spPr>
          <a:xfrm>
            <a:off x="725984" y="1249706"/>
            <a:ext cx="4683037" cy="3656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CHE SCOMMETTE </a:t>
            </a:r>
          </a:p>
          <a:p>
            <a:pPr algn="ctr">
              <a:lnSpc>
                <a:spcPts val="5656"/>
              </a:lnSpc>
            </a:pPr>
            <a:r>
              <a:rPr lang="en-US" sz="5439" dirty="0">
                <a:solidFill>
                  <a:srgbClr val="171838"/>
                </a:solidFill>
                <a:latin typeface="Skranji" panose="02000000000000000000" pitchFamily="2" charset="0"/>
                <a:ea typeface="Pamit"/>
                <a:cs typeface="Pamit"/>
                <a:sym typeface="Pamit"/>
              </a:rPr>
              <a:t>SU ADOLESCENTI E GIOVANI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6"/>
          <p:cNvSpPr txBox="1"/>
          <p:nvPr/>
        </p:nvSpPr>
        <p:spPr>
          <a:xfrm>
            <a:off x="346536" y="988195"/>
            <a:ext cx="8450927" cy="2970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7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IL TEMA DEL CRE-GREST 2026</a:t>
            </a:r>
            <a:endParaRPr sz="7800" dirty="0">
              <a:solidFill>
                <a:srgbClr val="421F12"/>
              </a:solidFill>
              <a:latin typeface="Grenze Gotisch"/>
              <a:ea typeface="Grenze Gotisch"/>
              <a:cs typeface="Grenze Gotisch"/>
              <a:sym typeface="Grenze Gotisch"/>
            </a:endParaRPr>
          </a:p>
        </p:txBody>
      </p:sp>
      <p:sp>
        <p:nvSpPr>
          <p:cNvPr id="255" name="Google Shape;255;p36"/>
          <p:cNvSpPr txBox="1"/>
          <p:nvPr/>
        </p:nvSpPr>
        <p:spPr>
          <a:xfrm>
            <a:off x="1490547" y="1871400"/>
            <a:ext cx="7140600" cy="14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900" dirty="0">
                <a:solidFill>
                  <a:srgbClr val="DD114A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San Francesco</a:t>
            </a:r>
            <a:endParaRPr sz="7900" dirty="0">
              <a:solidFill>
                <a:srgbClr val="DD114A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</p:txBody>
      </p:sp>
      <p:sp>
        <p:nvSpPr>
          <p:cNvPr id="256" name="Google Shape;256;p36"/>
          <p:cNvSpPr txBox="1"/>
          <p:nvPr/>
        </p:nvSpPr>
        <p:spPr>
          <a:xfrm>
            <a:off x="2602554" y="3075913"/>
            <a:ext cx="71406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800" dirty="0">
                <a:solidFill>
                  <a:srgbClr val="DD114A"/>
                </a:solidFill>
                <a:latin typeface="Grenze Gotisch Black"/>
                <a:ea typeface="Grenze Gotisch Black"/>
                <a:cs typeface="Grenze Gotisch Black"/>
                <a:sym typeface="Grenze Gotisch Black"/>
              </a:rPr>
              <a:t>d’Assisi</a:t>
            </a:r>
            <a:endParaRPr sz="7800" dirty="0">
              <a:solidFill>
                <a:srgbClr val="DD114A"/>
              </a:solidFill>
              <a:latin typeface="Grenze Gotisch Black"/>
              <a:ea typeface="Grenze Gotisch Black"/>
              <a:cs typeface="Grenze Gotisch Black"/>
              <a:sym typeface="Grenze Gotisch Blac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7"/>
          <p:cNvSpPr txBox="1">
            <a:spLocks noGrp="1"/>
          </p:cNvSpPr>
          <p:nvPr>
            <p:ph type="body" idx="4294967295"/>
          </p:nvPr>
        </p:nvSpPr>
        <p:spPr>
          <a:xfrm>
            <a:off x="311700" y="86355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SANTO FELICE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UOMO UMILE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RIVOLUZIONARIO NELLA CHIESA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AMICO ATTENTO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it" sz="2900" dirty="0">
                <a:solidFill>
                  <a:srgbClr val="421F12"/>
                </a:solidFill>
                <a:latin typeface="Skranji"/>
                <a:ea typeface="Skranji"/>
                <a:cs typeface="Skranji"/>
                <a:sym typeface="Skranji"/>
              </a:rPr>
              <a:t>UN EDUCATORE AMOREVOLE</a:t>
            </a:r>
            <a:endParaRPr sz="2900" dirty="0">
              <a:solidFill>
                <a:srgbClr val="421F12"/>
              </a:solidFill>
              <a:latin typeface="Skranji"/>
              <a:ea typeface="Skranji"/>
              <a:cs typeface="Skranji"/>
              <a:sym typeface="Skranj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888</Words>
  <Application>Microsoft Office PowerPoint</Application>
  <PresentationFormat>Presentazione su schermo (16:9)</PresentationFormat>
  <Paragraphs>197</Paragraphs>
  <Slides>52</Slides>
  <Notes>34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52</vt:i4>
      </vt:variant>
    </vt:vector>
  </HeadingPairs>
  <TitlesOfParts>
    <vt:vector size="58" baseType="lpstr">
      <vt:lpstr>Skranji</vt:lpstr>
      <vt:lpstr>Grenze Gotisch Black</vt:lpstr>
      <vt:lpstr>Calibri</vt:lpstr>
      <vt:lpstr>Arial</vt:lpstr>
      <vt:lpstr>Grenze Gotisch</vt:lpstr>
      <vt:lpstr>Simple Light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Fede crotti</cp:lastModifiedBy>
  <cp:revision>1</cp:revision>
  <dcterms:modified xsi:type="dcterms:W3CDTF">2026-03-23T11:07:35Z</dcterms:modified>
</cp:coreProperties>
</file>